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641" r:id="rId2"/>
    <p:sldId id="334" r:id="rId3"/>
    <p:sldId id="676" r:id="rId4"/>
    <p:sldId id="348" r:id="rId5"/>
    <p:sldId id="349" r:id="rId6"/>
    <p:sldId id="335" r:id="rId7"/>
    <p:sldId id="343" r:id="rId8"/>
    <p:sldId id="274" r:id="rId9"/>
    <p:sldId id="333" r:id="rId10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FE5751"/>
    <a:srgbClr val="379FD4"/>
    <a:srgbClr val="63A513"/>
    <a:srgbClr val="FA721B"/>
    <a:srgbClr val="D1F3FF"/>
    <a:srgbClr val="EAFAD6"/>
    <a:srgbClr val="C1FAFB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26DC-A769-4C87-819D-5BE723C60864}" v="19" dt="2020-10-15T23:11:50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5" autoAdjust="0"/>
    <p:restoredTop sz="88577" autoAdjust="0"/>
  </p:normalViewPr>
  <p:slideViewPr>
    <p:cSldViewPr snapToGrid="0">
      <p:cViewPr>
        <p:scale>
          <a:sx n="98" d="100"/>
          <a:sy n="98" d="100"/>
        </p:scale>
        <p:origin x="2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Gorelkin" userId="830610d5721849a8" providerId="LiveId" clId="{8D5126DC-A769-4C87-819D-5BE723C60864}"/>
    <pc:docChg chg="undo custSel addSld delSld modSld sldOrd">
      <pc:chgData name="Alexey Gorelkin" userId="830610d5721849a8" providerId="LiveId" clId="{8D5126DC-A769-4C87-819D-5BE723C60864}" dt="2020-10-16T06:43:53.746" v="252" actId="20577"/>
      <pc:docMkLst>
        <pc:docMk/>
      </pc:docMkLst>
      <pc:sldChg chg="addSp delSp modSp add mod">
        <pc:chgData name="Alexey Gorelkin" userId="830610d5721849a8" providerId="LiveId" clId="{8D5126DC-A769-4C87-819D-5BE723C60864}" dt="2020-10-15T23:12:01.310" v="152" actId="20577"/>
        <pc:sldMkLst>
          <pc:docMk/>
          <pc:sldMk cId="120072122" sldId="274"/>
        </pc:sldMkLst>
        <pc:spChg chg="del">
          <ac:chgData name="Alexey Gorelkin" userId="830610d5721849a8" providerId="LiveId" clId="{8D5126DC-A769-4C87-819D-5BE723C60864}" dt="2020-10-15T23:11:36.677" v="129" actId="478"/>
          <ac:spMkLst>
            <pc:docMk/>
            <pc:sldMk cId="120072122" sldId="274"/>
            <ac:spMk id="6" creationId="{E9077C88-73B0-534E-80F2-8CC72D9B8349}"/>
          </ac:spMkLst>
        </pc:spChg>
        <pc:spChg chg="add del mod">
          <ac:chgData name="Alexey Gorelkin" userId="830610d5721849a8" providerId="LiveId" clId="{8D5126DC-A769-4C87-819D-5BE723C60864}" dt="2020-10-15T23:11:44.567" v="130" actId="478"/>
          <ac:spMkLst>
            <pc:docMk/>
            <pc:sldMk cId="120072122" sldId="274"/>
            <ac:spMk id="9" creationId="{8B300E21-F1BC-4E75-A34B-853FA04D3FEB}"/>
          </ac:spMkLst>
        </pc:spChg>
        <pc:spChg chg="add mod ord">
          <ac:chgData name="Alexey Gorelkin" userId="830610d5721849a8" providerId="LiveId" clId="{8D5126DC-A769-4C87-819D-5BE723C60864}" dt="2020-10-15T23:09:05.136" v="126" actId="171"/>
          <ac:spMkLst>
            <pc:docMk/>
            <pc:sldMk cId="120072122" sldId="274"/>
            <ac:spMk id="21" creationId="{B5E35925-8078-4587-B17A-6BE95FAB03C6}"/>
          </ac:spMkLst>
        </pc:spChg>
        <pc:spChg chg="mod">
          <ac:chgData name="Alexey Gorelkin" userId="830610d5721849a8" providerId="LiveId" clId="{8D5126DC-A769-4C87-819D-5BE723C60864}" dt="2020-10-15T23:08:55.386" v="125"/>
          <ac:spMkLst>
            <pc:docMk/>
            <pc:sldMk cId="120072122" sldId="274"/>
            <ac:spMk id="25" creationId="{14CAC70E-D22E-4CDE-8A44-208F07FC73C3}"/>
          </ac:spMkLst>
        </pc:spChg>
        <pc:spChg chg="mod">
          <ac:chgData name="Alexey Gorelkin" userId="830610d5721849a8" providerId="LiveId" clId="{8D5126DC-A769-4C87-819D-5BE723C60864}" dt="2020-10-15T23:08:55.386" v="125"/>
          <ac:spMkLst>
            <pc:docMk/>
            <pc:sldMk cId="120072122" sldId="274"/>
            <ac:spMk id="27" creationId="{F061D43C-F29B-40B2-AB28-B2A08742F0F8}"/>
          </ac:spMkLst>
        </pc:spChg>
        <pc:spChg chg="mod">
          <ac:chgData name="Alexey Gorelkin" userId="830610d5721849a8" providerId="LiveId" clId="{8D5126DC-A769-4C87-819D-5BE723C60864}" dt="2020-10-15T23:08:55.386" v="125"/>
          <ac:spMkLst>
            <pc:docMk/>
            <pc:sldMk cId="120072122" sldId="274"/>
            <ac:spMk id="29" creationId="{341DFAC7-86A8-4376-AB00-6B47A27D6705}"/>
          </ac:spMkLst>
        </pc:spChg>
        <pc:spChg chg="mod">
          <ac:chgData name="Alexey Gorelkin" userId="830610d5721849a8" providerId="LiveId" clId="{8D5126DC-A769-4C87-819D-5BE723C60864}" dt="2020-10-15T23:08:55.386" v="125"/>
          <ac:spMkLst>
            <pc:docMk/>
            <pc:sldMk cId="120072122" sldId="274"/>
            <ac:spMk id="30" creationId="{86213E7D-DC88-4B35-ACEF-EDCF11ADE2E1}"/>
          </ac:spMkLst>
        </pc:spChg>
        <pc:spChg chg="add mod">
          <ac:chgData name="Alexey Gorelkin" userId="830610d5721849a8" providerId="LiveId" clId="{8D5126DC-A769-4C87-819D-5BE723C60864}" dt="2020-10-15T23:12:01.310" v="152" actId="20577"/>
          <ac:spMkLst>
            <pc:docMk/>
            <pc:sldMk cId="120072122" sldId="274"/>
            <ac:spMk id="32" creationId="{33E5848E-AD71-4A10-9543-CEE5159E670E}"/>
          </ac:spMkLst>
        </pc:spChg>
        <pc:grpChg chg="add mod ord">
          <ac:chgData name="Alexey Gorelkin" userId="830610d5721849a8" providerId="LiveId" clId="{8D5126DC-A769-4C87-819D-5BE723C60864}" dt="2020-10-15T23:09:05.136" v="126" actId="171"/>
          <ac:grpSpMkLst>
            <pc:docMk/>
            <pc:sldMk cId="120072122" sldId="274"/>
            <ac:grpSpMk id="23" creationId="{66FC7C2E-C896-4E98-8784-E990D5C6ADA7}"/>
          </ac:grpSpMkLst>
        </pc:grpChg>
        <pc:picChg chg="del">
          <ac:chgData name="Alexey Gorelkin" userId="830610d5721849a8" providerId="LiveId" clId="{8D5126DC-A769-4C87-819D-5BE723C60864}" dt="2020-10-15T23:11:48.902" v="131" actId="478"/>
          <ac:picMkLst>
            <pc:docMk/>
            <pc:sldMk cId="120072122" sldId="274"/>
            <ac:picMk id="2" creationId="{F815938E-CB93-4315-A28E-130A81974A01}"/>
          </ac:picMkLst>
        </pc:picChg>
        <pc:picChg chg="add del mod ord">
          <ac:chgData name="Alexey Gorelkin" userId="830610d5721849a8" providerId="LiveId" clId="{8D5126DC-A769-4C87-819D-5BE723C60864}" dt="2020-10-15T23:08:33.682" v="124" actId="478"/>
          <ac:picMkLst>
            <pc:docMk/>
            <pc:sldMk cId="120072122" sldId="274"/>
            <ac:picMk id="5" creationId="{4A72316C-FF6D-4FC5-8C89-AA1782E8AAEE}"/>
          </ac:picMkLst>
        </pc:picChg>
        <pc:picChg chg="add mod ord">
          <ac:chgData name="Alexey Gorelkin" userId="830610d5721849a8" providerId="LiveId" clId="{8D5126DC-A769-4C87-819D-5BE723C60864}" dt="2020-10-15T23:11:32.466" v="128" actId="167"/>
          <ac:picMkLst>
            <pc:docMk/>
            <pc:sldMk cId="120072122" sldId="274"/>
            <ac:picMk id="19" creationId="{30DA9394-67D2-4A9C-82BC-8CFB582FFFDE}"/>
          </ac:picMkLst>
        </pc:picChg>
        <pc:picChg chg="add mod">
          <ac:chgData name="Alexey Gorelkin" userId="830610d5721849a8" providerId="LiveId" clId="{8D5126DC-A769-4C87-819D-5BE723C60864}" dt="2020-10-15T23:11:50.997" v="132"/>
          <ac:picMkLst>
            <pc:docMk/>
            <pc:sldMk cId="120072122" sldId="274"/>
            <ac:picMk id="33" creationId="{9395518D-AC0D-4478-AD3A-12DCB4D7A8A4}"/>
          </ac:picMkLst>
        </pc:picChg>
        <pc:cxnChg chg="add mod">
          <ac:chgData name="Alexey Gorelkin" userId="830610d5721849a8" providerId="LiveId" clId="{8D5126DC-A769-4C87-819D-5BE723C60864}" dt="2020-10-15T23:11:50.997" v="132"/>
          <ac:cxnSpMkLst>
            <pc:docMk/>
            <pc:sldMk cId="120072122" sldId="274"/>
            <ac:cxnSpMk id="31" creationId="{36CAFB2C-4CED-4BBD-A72E-0E663698E475}"/>
          </ac:cxnSpMkLst>
        </pc:cxnChg>
      </pc:sldChg>
      <pc:sldChg chg="add del setBg">
        <pc:chgData name="Alexey Gorelkin" userId="830610d5721849a8" providerId="LiveId" clId="{8D5126DC-A769-4C87-819D-5BE723C60864}" dt="2020-10-15T23:15:22.415" v="153" actId="47"/>
        <pc:sldMkLst>
          <pc:docMk/>
          <pc:sldMk cId="3980603515" sldId="293"/>
        </pc:sldMkLst>
      </pc:sldChg>
      <pc:sldChg chg="add">
        <pc:chgData name="Alexey Gorelkin" userId="830610d5721849a8" providerId="LiveId" clId="{8D5126DC-A769-4C87-819D-5BE723C60864}" dt="2020-10-15T22:56:12.745" v="26"/>
        <pc:sldMkLst>
          <pc:docMk/>
          <pc:sldMk cId="3480428058" sldId="333"/>
        </pc:sldMkLst>
      </pc:sldChg>
      <pc:sldChg chg="add ord setBg">
        <pc:chgData name="Alexey Gorelkin" userId="830610d5721849a8" providerId="LiveId" clId="{8D5126DC-A769-4C87-819D-5BE723C60864}" dt="2020-10-15T23:04:08.394" v="87"/>
        <pc:sldMkLst>
          <pc:docMk/>
          <pc:sldMk cId="3679480733" sldId="334"/>
        </pc:sldMkLst>
      </pc:sldChg>
      <pc:sldChg chg="add setBg">
        <pc:chgData name="Alexey Gorelkin" userId="830610d5721849a8" providerId="LiveId" clId="{8D5126DC-A769-4C87-819D-5BE723C60864}" dt="2020-10-15T22:56:12.745" v="26"/>
        <pc:sldMkLst>
          <pc:docMk/>
          <pc:sldMk cId="3415580995" sldId="335"/>
        </pc:sldMkLst>
      </pc:sldChg>
      <pc:sldChg chg="add del">
        <pc:chgData name="Alexey Gorelkin" userId="830610d5721849a8" providerId="LiveId" clId="{8D5126DC-A769-4C87-819D-5BE723C60864}" dt="2020-10-15T23:15:26.484" v="154" actId="47"/>
        <pc:sldMkLst>
          <pc:docMk/>
          <pc:sldMk cId="2209599739" sldId="336"/>
        </pc:sldMkLst>
      </pc:sldChg>
      <pc:sldChg chg="add del">
        <pc:chgData name="Alexey Gorelkin" userId="830610d5721849a8" providerId="LiveId" clId="{8D5126DC-A769-4C87-819D-5BE723C60864}" dt="2020-10-15T23:15:28.133" v="155" actId="47"/>
        <pc:sldMkLst>
          <pc:docMk/>
          <pc:sldMk cId="2379154368" sldId="337"/>
        </pc:sldMkLst>
      </pc:sldChg>
      <pc:sldChg chg="add del">
        <pc:chgData name="Alexey Gorelkin" userId="830610d5721849a8" providerId="LiveId" clId="{8D5126DC-A769-4C87-819D-5BE723C60864}" dt="2020-10-15T23:15:29.851" v="156" actId="47"/>
        <pc:sldMkLst>
          <pc:docMk/>
          <pc:sldMk cId="3565783456" sldId="338"/>
        </pc:sldMkLst>
      </pc:sldChg>
      <pc:sldChg chg="add del">
        <pc:chgData name="Alexey Gorelkin" userId="830610d5721849a8" providerId="LiveId" clId="{8D5126DC-A769-4C87-819D-5BE723C60864}" dt="2020-10-15T23:20:15.602" v="165" actId="47"/>
        <pc:sldMkLst>
          <pc:docMk/>
          <pc:sldMk cId="3688262730" sldId="339"/>
        </pc:sldMkLst>
      </pc:sldChg>
      <pc:sldChg chg="add del">
        <pc:chgData name="Alexey Gorelkin" userId="830610d5721849a8" providerId="LiveId" clId="{8D5126DC-A769-4C87-819D-5BE723C60864}" dt="2020-10-15T23:15:44.616" v="157" actId="47"/>
        <pc:sldMkLst>
          <pc:docMk/>
          <pc:sldMk cId="247502539" sldId="340"/>
        </pc:sldMkLst>
      </pc:sldChg>
      <pc:sldChg chg="modSp add mod">
        <pc:chgData name="Alexey Gorelkin" userId="830610d5721849a8" providerId="LiveId" clId="{8D5126DC-A769-4C87-819D-5BE723C60864}" dt="2020-10-16T06:43:53.746" v="252" actId="20577"/>
        <pc:sldMkLst>
          <pc:docMk/>
          <pc:sldMk cId="3116455181" sldId="343"/>
        </pc:sldMkLst>
        <pc:spChg chg="mod">
          <ac:chgData name="Alexey Gorelkin" userId="830610d5721849a8" providerId="LiveId" clId="{8D5126DC-A769-4C87-819D-5BE723C60864}" dt="2020-10-15T22:56:13.472" v="27" actId="27636"/>
          <ac:spMkLst>
            <pc:docMk/>
            <pc:sldMk cId="3116455181" sldId="343"/>
            <ac:spMk id="11" creationId="{15F7DB9E-19AF-4946-9661-05303A9CEB98}"/>
          </ac:spMkLst>
        </pc:spChg>
        <pc:spChg chg="mod">
          <ac:chgData name="Alexey Gorelkin" userId="830610d5721849a8" providerId="LiveId" clId="{8D5126DC-A769-4C87-819D-5BE723C60864}" dt="2020-10-16T06:43:53.746" v="252" actId="20577"/>
          <ac:spMkLst>
            <pc:docMk/>
            <pc:sldMk cId="3116455181" sldId="343"/>
            <ac:spMk id="40" creationId="{93769245-ADDE-F84D-B49F-05850E0FF7F9}"/>
          </ac:spMkLst>
        </pc:spChg>
      </pc:sldChg>
      <pc:sldChg chg="addSp delSp modSp add mod">
        <pc:chgData name="Alexey Gorelkin" userId="830610d5721849a8" providerId="LiveId" clId="{8D5126DC-A769-4C87-819D-5BE723C60864}" dt="2020-10-16T06:42:57.801" v="192" actId="20577"/>
        <pc:sldMkLst>
          <pc:docMk/>
          <pc:sldMk cId="1283679017" sldId="348"/>
        </pc:sldMkLst>
        <pc:spChg chg="del">
          <ac:chgData name="Alexey Gorelkin" userId="830610d5721849a8" providerId="LiveId" clId="{8D5126DC-A769-4C87-819D-5BE723C60864}" dt="2020-10-15T23:04:40.756" v="92" actId="478"/>
          <ac:spMkLst>
            <pc:docMk/>
            <pc:sldMk cId="1283679017" sldId="348"/>
            <ac:spMk id="2" creationId="{49EE2F73-9120-4155-8192-91BE2291DBDB}"/>
          </ac:spMkLst>
        </pc:spChg>
        <pc:spChg chg="mod">
          <ac:chgData name="Alexey Gorelkin" userId="830610d5721849a8" providerId="LiveId" clId="{8D5126DC-A769-4C87-819D-5BE723C60864}" dt="2020-10-16T06:42:57.801" v="192" actId="20577"/>
          <ac:spMkLst>
            <pc:docMk/>
            <pc:sldMk cId="1283679017" sldId="348"/>
            <ac:spMk id="3" creationId="{7ACA80C7-072A-40B9-8FC9-768507178515}"/>
          </ac:spMkLst>
        </pc:spChg>
        <pc:spChg chg="add del mod">
          <ac:chgData name="Alexey Gorelkin" userId="830610d5721849a8" providerId="LiveId" clId="{8D5126DC-A769-4C87-819D-5BE723C60864}" dt="2020-10-15T23:04:42.888" v="94" actId="478"/>
          <ac:spMkLst>
            <pc:docMk/>
            <pc:sldMk cId="1283679017" sldId="348"/>
            <ac:spMk id="5" creationId="{1252A15E-0812-4412-B2DC-3041E47743F5}"/>
          </ac:spMkLst>
        </pc:spChg>
        <pc:spChg chg="add mod">
          <ac:chgData name="Alexey Gorelkin" userId="830610d5721849a8" providerId="LiveId" clId="{8D5126DC-A769-4C87-819D-5BE723C60864}" dt="2020-10-15T23:04:53.530" v="110" actId="20577"/>
          <ac:spMkLst>
            <pc:docMk/>
            <pc:sldMk cId="1283679017" sldId="348"/>
            <ac:spMk id="6" creationId="{C6C11FD7-5A03-4BF4-B81B-715894D98D2E}"/>
          </ac:spMkLst>
        </pc:spChg>
      </pc:sldChg>
      <pc:sldChg chg="addSp delSp modSp add mod ord">
        <pc:chgData name="Alexey Gorelkin" userId="830610d5721849a8" providerId="LiveId" clId="{8D5126DC-A769-4C87-819D-5BE723C60864}" dt="2020-10-16T06:43:32.323" v="237" actId="20577"/>
        <pc:sldMkLst>
          <pc:docMk/>
          <pc:sldMk cId="1874024573" sldId="349"/>
        </pc:sldMkLst>
        <pc:spChg chg="del">
          <ac:chgData name="Alexey Gorelkin" userId="830610d5721849a8" providerId="LiveId" clId="{8D5126DC-A769-4C87-819D-5BE723C60864}" dt="2020-10-16T06:43:10.480" v="193" actId="478"/>
          <ac:spMkLst>
            <pc:docMk/>
            <pc:sldMk cId="1874024573" sldId="349"/>
            <ac:spMk id="2" creationId="{49EE2F73-9120-4155-8192-91BE2291DBDB}"/>
          </ac:spMkLst>
        </pc:spChg>
        <pc:spChg chg="add del mod">
          <ac:chgData name="Alexey Gorelkin" userId="830610d5721849a8" providerId="LiveId" clId="{8D5126DC-A769-4C87-819D-5BE723C60864}" dt="2020-10-16T06:43:13.125" v="195" actId="478"/>
          <ac:spMkLst>
            <pc:docMk/>
            <pc:sldMk cId="1874024573" sldId="349"/>
            <ac:spMk id="5" creationId="{8408A0FE-F443-46FF-8CAA-137B810BC60D}"/>
          </ac:spMkLst>
        </pc:spChg>
        <pc:spChg chg="add mod">
          <ac:chgData name="Alexey Gorelkin" userId="830610d5721849a8" providerId="LiveId" clId="{8D5126DC-A769-4C87-819D-5BE723C60864}" dt="2020-10-16T06:43:32.323" v="237" actId="20577"/>
          <ac:spMkLst>
            <pc:docMk/>
            <pc:sldMk cId="1874024573" sldId="349"/>
            <ac:spMk id="6" creationId="{7EB0C219-CE67-4443-B8C4-E87AA3047193}"/>
          </ac:spMkLst>
        </pc:spChg>
      </pc:sldChg>
      <pc:sldChg chg="del modTransition">
        <pc:chgData name="Alexey Gorelkin" userId="830610d5721849a8" providerId="LiveId" clId="{8D5126DC-A769-4C87-819D-5BE723C60864}" dt="2020-10-15T23:15:49.090" v="159" actId="47"/>
        <pc:sldMkLst>
          <pc:docMk/>
          <pc:sldMk cId="1316460747" sldId="543"/>
        </pc:sldMkLst>
      </pc:sldChg>
      <pc:sldChg chg="del modTransition">
        <pc:chgData name="Alexey Gorelkin" userId="830610d5721849a8" providerId="LiveId" clId="{8D5126DC-A769-4C87-819D-5BE723C60864}" dt="2020-10-15T23:15:47.912" v="158" actId="47"/>
        <pc:sldMkLst>
          <pc:docMk/>
          <pc:sldMk cId="1725821719" sldId="600"/>
        </pc:sldMkLst>
      </pc:sldChg>
      <pc:sldChg chg="addSp delSp modSp mod modTransition">
        <pc:chgData name="Alexey Gorelkin" userId="830610d5721849a8" providerId="LiveId" clId="{8D5126DC-A769-4C87-819D-5BE723C60864}" dt="2020-10-16T06:42:28.613" v="188" actId="20577"/>
        <pc:sldMkLst>
          <pc:docMk/>
          <pc:sldMk cId="4121440801" sldId="641"/>
        </pc:sldMkLst>
        <pc:spChg chg="add del mod">
          <ac:chgData name="Alexey Gorelkin" userId="830610d5721849a8" providerId="LiveId" clId="{8D5126DC-A769-4C87-819D-5BE723C60864}" dt="2020-10-15T23:01:15.909" v="58"/>
          <ac:spMkLst>
            <pc:docMk/>
            <pc:sldMk cId="4121440801" sldId="641"/>
            <ac:spMk id="6" creationId="{CBD29EBA-0DFB-48C0-8BA9-315A1547C5F7}"/>
          </ac:spMkLst>
        </pc:spChg>
        <pc:spChg chg="add mod">
          <ac:chgData name="Alexey Gorelkin" userId="830610d5721849a8" providerId="LiveId" clId="{8D5126DC-A769-4C87-819D-5BE723C60864}" dt="2020-10-16T06:42:28.613" v="188" actId="20577"/>
          <ac:spMkLst>
            <pc:docMk/>
            <pc:sldMk cId="4121440801" sldId="641"/>
            <ac:spMk id="7" creationId="{900AACBF-D97E-4C80-A72E-2E6CEBA2B176}"/>
          </ac:spMkLst>
        </pc:spChg>
        <pc:spChg chg="mod">
          <ac:chgData name="Alexey Gorelkin" userId="830610d5721849a8" providerId="LiveId" clId="{8D5126DC-A769-4C87-819D-5BE723C60864}" dt="2020-10-15T22:54:47.564" v="21" actId="404"/>
          <ac:spMkLst>
            <pc:docMk/>
            <pc:sldMk cId="4121440801" sldId="641"/>
            <ac:spMk id="15" creationId="{5FC05738-DF80-4FAD-8AF6-B8E848A40D84}"/>
          </ac:spMkLst>
        </pc:spChg>
      </pc:sldChg>
      <pc:sldChg chg="modSp del mod">
        <pc:chgData name="Alexey Gorelkin" userId="830610d5721849a8" providerId="LiveId" clId="{8D5126DC-A769-4C87-819D-5BE723C60864}" dt="2020-10-15T23:15:50.493" v="160" actId="47"/>
        <pc:sldMkLst>
          <pc:docMk/>
          <pc:sldMk cId="171618209" sldId="670"/>
        </pc:sldMkLst>
        <pc:spChg chg="mod">
          <ac:chgData name="Alexey Gorelkin" userId="830610d5721849a8" providerId="LiveId" clId="{8D5126DC-A769-4C87-819D-5BE723C60864}" dt="2020-10-15T22:55:15.914" v="23" actId="27636"/>
          <ac:spMkLst>
            <pc:docMk/>
            <pc:sldMk cId="171618209" sldId="670"/>
            <ac:spMk id="5" creationId="{FF0665D6-77E0-40CC-9D5D-D7A4B3112927}"/>
          </ac:spMkLst>
        </pc:spChg>
      </pc:sldChg>
      <pc:sldChg chg="del">
        <pc:chgData name="Alexey Gorelkin" userId="830610d5721849a8" providerId="LiveId" clId="{8D5126DC-A769-4C87-819D-5BE723C60864}" dt="2020-10-15T23:15:51.973" v="162" actId="47"/>
        <pc:sldMkLst>
          <pc:docMk/>
          <pc:sldMk cId="457063424" sldId="671"/>
        </pc:sldMkLst>
      </pc:sldChg>
      <pc:sldChg chg="del">
        <pc:chgData name="Alexey Gorelkin" userId="830610d5721849a8" providerId="LiveId" clId="{8D5126DC-A769-4C87-819D-5BE723C60864}" dt="2020-10-15T23:15:54.083" v="164" actId="47"/>
        <pc:sldMkLst>
          <pc:docMk/>
          <pc:sldMk cId="61471270" sldId="673"/>
        </pc:sldMkLst>
      </pc:sldChg>
      <pc:sldChg chg="del">
        <pc:chgData name="Alexey Gorelkin" userId="830610d5721849a8" providerId="LiveId" clId="{8D5126DC-A769-4C87-819D-5BE723C60864}" dt="2020-10-15T23:15:51.324" v="161" actId="47"/>
        <pc:sldMkLst>
          <pc:docMk/>
          <pc:sldMk cId="1823959154" sldId="674"/>
        </pc:sldMkLst>
      </pc:sldChg>
      <pc:sldChg chg="del">
        <pc:chgData name="Alexey Gorelkin" userId="830610d5721849a8" providerId="LiveId" clId="{8D5126DC-A769-4C87-819D-5BE723C60864}" dt="2020-10-15T23:15:52.772" v="163" actId="47"/>
        <pc:sldMkLst>
          <pc:docMk/>
          <pc:sldMk cId="2584218028" sldId="675"/>
        </pc:sldMkLst>
      </pc:sldChg>
      <pc:sldChg chg="addSp delSp modSp add mod">
        <pc:chgData name="Alexey Gorelkin" userId="830610d5721849a8" providerId="LiveId" clId="{8D5126DC-A769-4C87-819D-5BE723C60864}" dt="2020-10-15T23:04:30.231" v="91" actId="478"/>
        <pc:sldMkLst>
          <pc:docMk/>
          <pc:sldMk cId="532043465" sldId="676"/>
        </pc:sldMkLst>
        <pc:spChg chg="del mod">
          <ac:chgData name="Alexey Gorelkin" userId="830610d5721849a8" providerId="LiveId" clId="{8D5126DC-A769-4C87-819D-5BE723C60864}" dt="2020-10-15T23:04:23.613" v="88" actId="478"/>
          <ac:spMkLst>
            <pc:docMk/>
            <pc:sldMk cId="532043465" sldId="676"/>
            <ac:spMk id="2" creationId="{49EE2F73-9120-4155-8192-91BE2291DBDB}"/>
          </ac:spMkLst>
        </pc:spChg>
        <pc:spChg chg="del">
          <ac:chgData name="Alexey Gorelkin" userId="830610d5721849a8" providerId="LiveId" clId="{8D5126DC-A769-4C87-819D-5BE723C60864}" dt="2020-10-15T22:58:09.642" v="29" actId="478"/>
          <ac:spMkLst>
            <pc:docMk/>
            <pc:sldMk cId="532043465" sldId="676"/>
            <ac:spMk id="3" creationId="{7ACA80C7-072A-40B9-8FC9-768507178515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4" creationId="{A14C6773-20FA-4A84-BD8A-2EF8A1061D50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5" creationId="{0C8683E7-52EA-4E65-8C75-1CBE350F1EE9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6" creationId="{98A824DF-F644-4605-A400-806B1444ABFD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7" creationId="{8BFD3406-37A5-453E-B6E4-588FC0EEB974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8" creationId="{7EB80A9A-B4BF-45C4-8DBE-04CC7667E166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9" creationId="{EE3BBC13-BEC0-4134-BBC0-3A9F8AD09B09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10" creationId="{F82DF36A-1F20-4EC3-A19D-A811F3E6AF5A}"/>
          </ac:spMkLst>
        </pc:spChg>
        <pc:spChg chg="add">
          <ac:chgData name="Alexey Gorelkin" userId="830610d5721849a8" providerId="LiveId" clId="{8D5126DC-A769-4C87-819D-5BE723C60864}" dt="2020-10-15T22:58:10.535" v="30" actId="22"/>
          <ac:spMkLst>
            <pc:docMk/>
            <pc:sldMk cId="532043465" sldId="676"/>
            <ac:spMk id="11" creationId="{50420E6B-A3A0-41BC-BEA1-E7F9050CEE30}"/>
          </ac:spMkLst>
        </pc:spChg>
        <pc:spChg chg="add del mod">
          <ac:chgData name="Alexey Gorelkin" userId="830610d5721849a8" providerId="LiveId" clId="{8D5126DC-A769-4C87-819D-5BE723C60864}" dt="2020-10-15T23:04:30.231" v="91" actId="478"/>
          <ac:spMkLst>
            <pc:docMk/>
            <pc:sldMk cId="532043465" sldId="676"/>
            <ac:spMk id="16" creationId="{7E55549B-63E5-4EEF-B3CD-E6BE82A802FD}"/>
          </ac:spMkLst>
        </pc:spChg>
        <pc:spChg chg="add">
          <ac:chgData name="Alexey Gorelkin" userId="830610d5721849a8" providerId="LiveId" clId="{8D5126DC-A769-4C87-819D-5BE723C60864}" dt="2020-10-15T23:04:24.846" v="90" actId="22"/>
          <ac:spMkLst>
            <pc:docMk/>
            <pc:sldMk cId="532043465" sldId="676"/>
            <ac:spMk id="20" creationId="{97B5BC6A-5472-42E9-9339-C30D4A1897EE}"/>
          </ac:spMkLst>
        </pc:spChg>
        <pc:picChg chg="add">
          <ac:chgData name="Alexey Gorelkin" userId="830610d5721849a8" providerId="LiveId" clId="{8D5126DC-A769-4C87-819D-5BE723C60864}" dt="2020-10-15T22:58:10.535" v="30" actId="22"/>
          <ac:picMkLst>
            <pc:docMk/>
            <pc:sldMk cId="532043465" sldId="676"/>
            <ac:picMk id="12" creationId="{2EF7A38E-8974-4082-B1C0-5F5224A16B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C0CF59B9-AEB4-C346-A7F7-E88FD8F1FA4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9FA5DFFA-9081-4744-80CF-72C4752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6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DFFA-9081-4744-80CF-72C4752E95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7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A505-40B2-4670-AC4F-D9A1CBBA7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5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A505-40B2-4670-AC4F-D9A1CBBA7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8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A505-40B2-4670-AC4F-D9A1CBBA7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6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DFFA-9081-4744-80CF-72C4752E95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2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5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24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9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18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3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8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0B7AD1-A5D9-4DA3-B08F-195F7FD3E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357" y="681038"/>
            <a:ext cx="9827443" cy="1025215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EE424E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68D51D-1B64-4DBF-BC7B-DA3BCFEED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358" y="4505152"/>
            <a:ext cx="2912639" cy="4035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E1432BB-2038-418C-AE1C-E2F1CF84B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6214" y="4479926"/>
            <a:ext cx="2740631" cy="42860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3D543FB-E8A2-4C03-9879-C30966D17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3170" y="4479926"/>
            <a:ext cx="2740631" cy="4286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AC41CD0-65DE-4907-9943-D0986A4C2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9" y="5029201"/>
            <a:ext cx="2913063" cy="12461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185DE909-D957-4489-84A0-C3E11D350B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5609" y="5029201"/>
            <a:ext cx="2740631" cy="12461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F9D6103-3593-45F7-B924-954A0115A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13776" y="5029201"/>
            <a:ext cx="2740025" cy="12461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9084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B9CAE88-B7E9-4D95-9ED5-CBC0FA15C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189" y="671611"/>
            <a:ext cx="9827443" cy="1025215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FC39B-593A-49C0-8364-56F021326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189" y="2078960"/>
            <a:ext cx="2229536" cy="360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247FF8-6C81-4347-B9EC-C647753DD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4238" y="2081341"/>
            <a:ext cx="2543813" cy="35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71FCDC0-1991-4EF6-80D5-53524B769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7925" y="2079625"/>
            <a:ext cx="2544763" cy="360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00D32053-EBA0-4DFD-9AE0-6F086035F3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58275" y="2078960"/>
            <a:ext cx="2228851" cy="3578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D71B68FA-B8A4-40A7-A1A7-60B6FD6C4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2809876"/>
            <a:ext cx="2228851" cy="33766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27EEE5E0-5ECA-4E39-8A8E-540BE0954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239" y="2809876"/>
            <a:ext cx="2543176" cy="33766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2F7D5625-3864-4996-ACAD-6B1BFD658F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925" y="2809876"/>
            <a:ext cx="2544763" cy="33766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11107537-E954-4AC8-A46B-7DEF8CD691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8275" y="2809876"/>
            <a:ext cx="2228851" cy="33766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4920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403B9C8-85BA-4C5F-8D5C-B168635156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526" y="2215358"/>
            <a:ext cx="6666951" cy="24272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0956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2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2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1230-BE4C-44FD-A977-113D693074D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4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4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xey.Gorelkin@phishman.ru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5CCE8A-4912-4673-9336-B080B774A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" y="13901"/>
            <a:ext cx="12190137" cy="685800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FC05738-DF80-4FAD-8AF6-B8E848A40D84}"/>
              </a:ext>
            </a:extLst>
          </p:cNvPr>
          <p:cNvSpPr txBox="1">
            <a:spLocks/>
          </p:cNvSpPr>
          <p:nvPr/>
        </p:nvSpPr>
        <p:spPr>
          <a:xfrm>
            <a:off x="363239" y="4656696"/>
            <a:ext cx="11500088" cy="1767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4400" spc="100" dirty="0">
                <a:solidFill>
                  <a:schemeClr val="bg1"/>
                </a:solidFill>
                <a:latin typeface="+mn-lt"/>
              </a:rPr>
              <a:t>Противостояние социальной инженерии</a:t>
            </a:r>
          </a:p>
          <a:p>
            <a:pPr fontAlgn="base"/>
            <a:endParaRPr lang="ru-RU" sz="4800" spc="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18" y="1063534"/>
            <a:ext cx="2362530" cy="254353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0AACBF-D97E-4C80-A72E-2E6CEBA2B176}"/>
              </a:ext>
            </a:extLst>
          </p:cNvPr>
          <p:cNvSpPr txBox="1">
            <a:spLocks/>
          </p:cNvSpPr>
          <p:nvPr/>
        </p:nvSpPr>
        <p:spPr>
          <a:xfrm>
            <a:off x="694831" y="5962329"/>
            <a:ext cx="11500088" cy="462347"/>
          </a:xfrm>
          <a:prstGeom prst="rect">
            <a:avLst/>
          </a:prstGeom>
        </p:spPr>
        <p:txBody>
          <a:bodyPr lIns="0" tIns="18000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CEO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Phishman</a:t>
            </a:r>
            <a:endParaRPr lang="en-US" dirty="0">
              <a:solidFill>
                <a:sysClr val="window" lastClr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ysClr val="window" lastClr="FFFFFF"/>
                </a:solidFill>
              </a:rPr>
              <a:t>Алексей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Горелкин</a:t>
            </a:r>
            <a:endParaRPr kumimoji="0" lang="en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9433F1-6F98-E349-AB3A-EAFAA20D3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1129"/>
          <a:stretch/>
        </p:blipFill>
        <p:spPr>
          <a:xfrm>
            <a:off x="0" y="1"/>
            <a:ext cx="12192000" cy="6815545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B782-DE64-41DA-A320-5926E5D3A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8627" y="2300004"/>
            <a:ext cx="4977431" cy="8519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Слабая осведомленность 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пользователей в вопросах ИБ.</a:t>
            </a:r>
          </a:p>
          <a:p>
            <a:endParaRPr lang="en-US" sz="2400" dirty="0">
              <a:solidFill>
                <a:srgbClr val="424244"/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F1CE0-D437-49D9-8E22-24DE26FBF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0331" y="3395350"/>
            <a:ext cx="5025727" cy="8105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Крайне высокий риск возникновения 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инцидентов на основе социальной инженерии.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27DE0-B44D-4F09-8BA5-2BC3B7AA7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0331" y="4489082"/>
            <a:ext cx="4977431" cy="8339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Значительные финансовые 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и </a:t>
            </a:r>
            <a:r>
              <a:rPr lang="ru-RU" dirty="0" err="1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репутационные</a:t>
            </a: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 потери 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  <a:cs typeface="Calibri Light" panose="020F0302020204030204" pitchFamily="34" charset="0"/>
              </a:rPr>
              <a:t>для организации.</a:t>
            </a:r>
            <a:endParaRPr lang="en-US" dirty="0">
              <a:solidFill>
                <a:srgbClr val="44546A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1A032B-8AE7-461C-BE4E-4EFF108D64A3}"/>
              </a:ext>
            </a:extLst>
          </p:cNvPr>
          <p:cNvSpPr txBox="1">
            <a:spLocks/>
          </p:cNvSpPr>
          <p:nvPr/>
        </p:nvSpPr>
        <p:spPr>
          <a:xfrm>
            <a:off x="2143242" y="2907485"/>
            <a:ext cx="833215" cy="4035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endParaRPr lang="en-US" sz="48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0DFCB0-3359-1449-8D19-B9D9C128176F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ПРОБЛЕМАТИКА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FC5641C-3528-CC45-A43B-949394C09E1A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4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A61DFC-D200-E544-BEEB-0072AE33E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2827BD-A65E-4945-B648-B43CF0EF8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9" y="4761713"/>
            <a:ext cx="753120" cy="4016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140B5F-4088-FE42-BD2B-6C3B6770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33" y="3535629"/>
            <a:ext cx="732567" cy="4212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EC5048-930D-FB42-9905-5C5B199E8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235" y="1859797"/>
            <a:ext cx="6511780" cy="35262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54F43E-64E2-0E49-9088-F184BDAD4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8" y="2327503"/>
            <a:ext cx="762000" cy="6985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073A8B-3CA9-1345-BCCC-4E22ABBABDAE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2B01E47-4136-6245-8FCA-2BE30632BCF7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A07407A-A125-2E44-B585-87B2FC6B1644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D209258-86F0-E549-B35E-8CDC2B851D7A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EA01314-49A4-2F47-9511-8D4CD26F7EBF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3B81AFD-830F-BE4B-AB1A-061E15379D8B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48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50455-B5A3-4742-BA84-BFA0A6FB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31129"/>
          <a:stretch/>
        </p:blipFill>
        <p:spPr>
          <a:xfrm>
            <a:off x="-10611" y="6697"/>
            <a:ext cx="12192000" cy="6815545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E26CC09-FE31-FC4E-A4A4-0CFC76A2D7F6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3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0C8639-DB1C-3042-923B-A9A328D0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3BFE46B-9520-3942-846D-E41DB1D5F1ED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384A9BE-650F-4146-BD29-F09262630F70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73868A0-74E9-CD45-BB39-F9CB96374761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7FB0C02-C359-2B48-85C3-8ED1537F225B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E65DF4-C910-174A-9478-21B5BF8A58E0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AAB4533-780C-114D-9A6A-F6ECC5A3D7A8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4C6773-20FA-4A84-BD8A-2EF8A1061D50}"/>
              </a:ext>
            </a:extLst>
          </p:cNvPr>
          <p:cNvSpPr txBox="1">
            <a:spLocks/>
          </p:cNvSpPr>
          <p:nvPr/>
        </p:nvSpPr>
        <p:spPr>
          <a:xfrm>
            <a:off x="2064021" y="1830983"/>
            <a:ext cx="2217923" cy="42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292933"/>
                </a:solidFill>
                <a:ea typeface="Microsoft YaHei Light" panose="020B0502040204020203" pitchFamily="34" charset="-122"/>
                <a:cs typeface="Calibri Light" panose="020F0302020204030204" pitchFamily="34" charset="0"/>
              </a:rPr>
              <a:t>ПОДГОТОВКА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C8683E7-52EA-4E65-8C75-1CBE350F1EE9}"/>
              </a:ext>
            </a:extLst>
          </p:cNvPr>
          <p:cNvSpPr/>
          <p:nvPr/>
        </p:nvSpPr>
        <p:spPr>
          <a:xfrm>
            <a:off x="5296198" y="1814768"/>
            <a:ext cx="955964" cy="358707"/>
          </a:xfrm>
          <a:prstGeom prst="rightArrow">
            <a:avLst/>
          </a:prstGeom>
          <a:solidFill>
            <a:srgbClr val="DB3E3E"/>
          </a:solidFill>
          <a:ln>
            <a:solidFill>
              <a:srgbClr val="DB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8A824DF-F644-4605-A400-806B1444ABFD}"/>
              </a:ext>
            </a:extLst>
          </p:cNvPr>
          <p:cNvSpPr/>
          <p:nvPr/>
        </p:nvSpPr>
        <p:spPr>
          <a:xfrm rot="10800000">
            <a:off x="5296198" y="5301893"/>
            <a:ext cx="955964" cy="358707"/>
          </a:xfrm>
          <a:prstGeom prst="rightArrow">
            <a:avLst/>
          </a:prstGeom>
          <a:solidFill>
            <a:srgbClr val="DB3E3E"/>
          </a:solidFill>
          <a:ln>
            <a:solidFill>
              <a:srgbClr val="DB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BFD3406-37A5-453E-B6E4-588FC0EEB974}"/>
              </a:ext>
            </a:extLst>
          </p:cNvPr>
          <p:cNvSpPr/>
          <p:nvPr/>
        </p:nvSpPr>
        <p:spPr>
          <a:xfrm rot="5400000">
            <a:off x="8285211" y="3665704"/>
            <a:ext cx="955964" cy="358707"/>
          </a:xfrm>
          <a:prstGeom prst="rightArrow">
            <a:avLst/>
          </a:prstGeom>
          <a:solidFill>
            <a:srgbClr val="DB3E3E"/>
          </a:solidFill>
          <a:ln>
            <a:solidFill>
              <a:srgbClr val="DB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EB80A9A-B4BF-45C4-8DBE-04CC7667E166}"/>
              </a:ext>
            </a:extLst>
          </p:cNvPr>
          <p:cNvSpPr/>
          <p:nvPr/>
        </p:nvSpPr>
        <p:spPr>
          <a:xfrm rot="16200000">
            <a:off x="2697261" y="3665704"/>
            <a:ext cx="955964" cy="358707"/>
          </a:xfrm>
          <a:prstGeom prst="rightArrow">
            <a:avLst/>
          </a:prstGeom>
          <a:solidFill>
            <a:srgbClr val="DB3E3E"/>
          </a:solidFill>
          <a:ln>
            <a:solidFill>
              <a:srgbClr val="DB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3BBC13-BEC0-4134-BBC0-3A9F8AD09B09}"/>
              </a:ext>
            </a:extLst>
          </p:cNvPr>
          <p:cNvSpPr txBox="1">
            <a:spLocks/>
          </p:cNvSpPr>
          <p:nvPr/>
        </p:nvSpPr>
        <p:spPr>
          <a:xfrm>
            <a:off x="7266416" y="1801553"/>
            <a:ext cx="2984472" cy="5866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292933"/>
                </a:solidFill>
                <a:ea typeface="Microsoft YaHei Light" panose="020B0502040204020203" pitchFamily="34" charset="-122"/>
                <a:cs typeface="Calibri Light" panose="020F0302020204030204" pitchFamily="34" charset="0"/>
              </a:rPr>
              <a:t>ПРОНИКНОВЕНИЕ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2DF36A-1F20-4EC3-A19D-A811F3E6AF5A}"/>
              </a:ext>
            </a:extLst>
          </p:cNvPr>
          <p:cNvSpPr txBox="1">
            <a:spLocks/>
          </p:cNvSpPr>
          <p:nvPr/>
        </p:nvSpPr>
        <p:spPr>
          <a:xfrm>
            <a:off x="7358745" y="5301893"/>
            <a:ext cx="2799813" cy="5866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292933"/>
                </a:solidFill>
                <a:ea typeface="Microsoft YaHei Light" panose="020B0502040204020203" pitchFamily="34" charset="-122"/>
                <a:cs typeface="Calibri Light" panose="020F0302020204030204" pitchFamily="34" charset="0"/>
              </a:rPr>
              <a:t>ЭКСПЛУАТАЦИЯ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420E6B-A3A0-41BC-BEA1-E7F9050CEE30}"/>
              </a:ext>
            </a:extLst>
          </p:cNvPr>
          <p:cNvSpPr txBox="1">
            <a:spLocks/>
          </p:cNvSpPr>
          <p:nvPr/>
        </p:nvSpPr>
        <p:spPr>
          <a:xfrm>
            <a:off x="1972591" y="5187913"/>
            <a:ext cx="2400781" cy="5866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292933"/>
                </a:solidFill>
                <a:ea typeface="Microsoft YaHei Light" panose="020B0502040204020203" pitchFamily="34" charset="-122"/>
                <a:cs typeface="Calibri Light" panose="020F0302020204030204" pitchFamily="34" charset="0"/>
              </a:rPr>
              <a:t>ДОСТИЖЕНИЕ</a:t>
            </a:r>
          </a:p>
          <a:p>
            <a:pPr algn="ctr"/>
            <a:r>
              <a:rPr lang="ru-RU" sz="2400" dirty="0">
                <a:solidFill>
                  <a:srgbClr val="292933"/>
                </a:solidFill>
                <a:ea typeface="Microsoft YaHei Light" panose="020B0502040204020203" pitchFamily="34" charset="-122"/>
                <a:cs typeface="Calibri Light" panose="020F0302020204030204" pitchFamily="34" charset="0"/>
              </a:rPr>
              <a:t>ЦЕЛИ</a:t>
            </a: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2EF7A38E-8974-4082-B1C0-5F5224A16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00" y="2622205"/>
            <a:ext cx="2230958" cy="223095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7B5BC6A-5472-42E9-9339-C30D4A1897EE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ПРОБЛЕМАТИКА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50455-B5A3-4742-BA84-BFA0A6FB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31129"/>
          <a:stretch/>
        </p:blipFill>
        <p:spPr>
          <a:xfrm>
            <a:off x="-10611" y="6697"/>
            <a:ext cx="12192000" cy="6815545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E26CC09-FE31-FC4E-A4A4-0CFC76A2D7F6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3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0C8639-DB1C-3042-923B-A9A328D0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3BFE46B-9520-3942-846D-E41DB1D5F1ED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384A9BE-650F-4146-BD29-F09262630F70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73868A0-74E9-CD45-BB39-F9CB96374761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7FB0C02-C359-2B48-85C3-8ED1537F225B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E65DF4-C910-174A-9478-21B5BF8A58E0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AAB4533-780C-114D-9A6A-F6ECC5A3D7A8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A80C7-072A-40B9-8FC9-768507178515}"/>
              </a:ext>
            </a:extLst>
          </p:cNvPr>
          <p:cNvSpPr txBox="1">
            <a:spLocks/>
          </p:cNvSpPr>
          <p:nvPr/>
        </p:nvSpPr>
        <p:spPr>
          <a:xfrm>
            <a:off x="-21221" y="2703499"/>
            <a:ext cx="12181389" cy="6796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ru-RU" sz="4800" b="1" dirty="0">
                <a:solidFill>
                  <a:srgbClr val="C00000"/>
                </a:solidFill>
                <a:cs typeface="Calibri Light" panose="020F0302020204030204" pitchFamily="34" charset="0"/>
              </a:rPr>
              <a:t>В 2019 году суммарные потери от </a:t>
            </a:r>
            <a:r>
              <a:rPr lang="ru-RU" sz="4800" b="1" dirty="0" err="1">
                <a:solidFill>
                  <a:srgbClr val="C00000"/>
                </a:solidFill>
                <a:cs typeface="Calibri Light" panose="020F0302020204030204" pitchFamily="34" charset="0"/>
              </a:rPr>
              <a:t>киберинцидентов</a:t>
            </a:r>
            <a:r>
              <a:rPr lang="ru-RU" sz="4800" b="1" dirty="0">
                <a:solidFill>
                  <a:srgbClr val="C00000"/>
                </a:solidFill>
                <a:cs typeface="Calibri Light" panose="020F0302020204030204" pitchFamily="34" charset="0"/>
              </a:rPr>
              <a:t> в мире составили порядка $3,5 млрд</a:t>
            </a:r>
            <a:endParaRPr lang="en-US" sz="48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C11FD7-5A03-4BF4-B81B-715894D98D2E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ПОСЛЕДСТВИЯ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50455-B5A3-4742-BA84-BFA0A6FB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31129"/>
          <a:stretch/>
        </p:blipFill>
        <p:spPr>
          <a:xfrm>
            <a:off x="-10611" y="6697"/>
            <a:ext cx="12192000" cy="6815545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E26CC09-FE31-FC4E-A4A4-0CFC76A2D7F6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3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0C8639-DB1C-3042-923B-A9A328D0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3BFE46B-9520-3942-846D-E41DB1D5F1ED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384A9BE-650F-4146-BD29-F09262630F70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73868A0-74E9-CD45-BB39-F9CB96374761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7FB0C02-C359-2B48-85C3-8ED1537F225B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E65DF4-C910-174A-9478-21B5BF8A58E0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AAB4533-780C-114D-9A6A-F6ECC5A3D7A8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E5BC-1E44-4F31-848C-25EB3BE8F103}"/>
              </a:ext>
            </a:extLst>
          </p:cNvPr>
          <p:cNvSpPr txBox="1">
            <a:spLocks/>
          </p:cNvSpPr>
          <p:nvPr/>
        </p:nvSpPr>
        <p:spPr>
          <a:xfrm>
            <a:off x="-21221" y="2247974"/>
            <a:ext cx="12181389" cy="6796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ru-RU" sz="4800" b="1" dirty="0">
                <a:solidFill>
                  <a:srgbClr val="C00000"/>
                </a:solidFill>
                <a:cs typeface="Calibri Light" panose="020F0302020204030204" pitchFamily="34" charset="0"/>
              </a:rPr>
              <a:t>При первой тестовой атаке попадается до 85% пользователей</a:t>
            </a:r>
          </a:p>
          <a:p>
            <a:pPr algn="ctr" defTabSz="914377"/>
            <a:endParaRPr lang="ru-RU" sz="4800" b="1" dirty="0">
              <a:solidFill>
                <a:srgbClr val="C00000"/>
              </a:solidFill>
              <a:cs typeface="Calibri Light" panose="020F0302020204030204" pitchFamily="34" charset="0"/>
            </a:endParaRPr>
          </a:p>
          <a:p>
            <a:pPr algn="ctr" defTabSz="914377"/>
            <a:r>
              <a:rPr lang="ru-RU" sz="4800" b="1" dirty="0">
                <a:solidFill>
                  <a:srgbClr val="C00000"/>
                </a:solidFill>
                <a:cs typeface="Calibri Light" panose="020F0302020204030204" pitchFamily="34" charset="0"/>
              </a:rPr>
              <a:t>После первого цикла обучения – </a:t>
            </a:r>
          </a:p>
          <a:p>
            <a:pPr algn="ctr" defTabSz="914377"/>
            <a:r>
              <a:rPr lang="ru-RU" sz="4800" b="1" dirty="0">
                <a:solidFill>
                  <a:srgbClr val="C00000"/>
                </a:solidFill>
                <a:cs typeface="Calibri Light" panose="020F0302020204030204" pitchFamily="34" charset="0"/>
              </a:rPr>
              <a:t>не более 15%</a:t>
            </a:r>
            <a:endParaRPr lang="en-US" sz="48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B0C219-CE67-4443-B8C4-E87AA3047193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ИТОГИ ВНЕДРЕНИЙ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2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368CED-57E9-F043-ACFB-0A61EBEFA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1129"/>
          <a:stretch/>
        </p:blipFill>
        <p:spPr>
          <a:xfrm>
            <a:off x="0" y="1"/>
            <a:ext cx="12192000" cy="6815545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Текст 12">
            <a:extLst>
              <a:ext uri="{FF2B5EF4-FFF2-40B4-BE49-F238E27FC236}">
                <a16:creationId xmlns:a16="http://schemas.microsoft.com/office/drawing/2014/main" id="{BE87D92E-8F54-4825-AD7B-5D065176F54F}"/>
              </a:ext>
            </a:extLst>
          </p:cNvPr>
          <p:cNvSpPr txBox="1">
            <a:spLocks/>
          </p:cNvSpPr>
          <p:nvPr/>
        </p:nvSpPr>
        <p:spPr>
          <a:xfrm>
            <a:off x="1598211" y="2633465"/>
            <a:ext cx="4069415" cy="6022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ru-RU" sz="2000" dirty="0">
                <a:solidFill>
                  <a:srgbClr val="44546A"/>
                </a:solidFill>
                <a:latin typeface="Calibri Light" panose="020F0302020204030204"/>
                <a:cs typeface="Calibri Light" panose="020F0302020204030204" pitchFamily="34" charset="0"/>
              </a:rPr>
              <a:t>ЛНА и прочие «бумажные» меры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4227808C-DEFB-44AE-A40A-CCF707F2A4C2}"/>
              </a:ext>
            </a:extLst>
          </p:cNvPr>
          <p:cNvSpPr txBox="1">
            <a:spLocks/>
          </p:cNvSpPr>
          <p:nvPr/>
        </p:nvSpPr>
        <p:spPr>
          <a:xfrm>
            <a:off x="1556031" y="3668318"/>
            <a:ext cx="3349072" cy="8278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44546A"/>
                </a:solidFill>
                <a:latin typeface="Calibri Light" panose="020F0302020204030204"/>
                <a:cs typeface="Calibri Light" panose="020F0302020204030204" pitchFamily="34" charset="0"/>
              </a:rPr>
              <a:t>Антивирусы, файрволлы, </a:t>
            </a:r>
            <a:r>
              <a:rPr lang="en-US" sz="2000" dirty="0">
                <a:solidFill>
                  <a:srgbClr val="44546A"/>
                </a:solidFill>
                <a:latin typeface="Calibri Light" panose="020F0302020204030204"/>
                <a:cs typeface="Calibri Light" panose="020F0302020204030204" pitchFamily="34" charset="0"/>
              </a:rPr>
              <a:t>DLP </a:t>
            </a:r>
            <a:r>
              <a:rPr lang="ru-RU" sz="2000" dirty="0">
                <a:solidFill>
                  <a:srgbClr val="44546A"/>
                </a:solidFill>
                <a:latin typeface="Calibri Light" panose="020F0302020204030204"/>
                <a:cs typeface="Calibri Light" panose="020F0302020204030204" pitchFamily="34" charset="0"/>
              </a:rPr>
              <a:t>и т.д.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E017D971-2F62-49BD-A393-14D09D7BBE06}"/>
              </a:ext>
            </a:extLst>
          </p:cNvPr>
          <p:cNvSpPr txBox="1">
            <a:spLocks/>
          </p:cNvSpPr>
          <p:nvPr/>
        </p:nvSpPr>
        <p:spPr>
          <a:xfrm>
            <a:off x="1598211" y="5011730"/>
            <a:ext cx="4809383" cy="108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44546A"/>
                </a:solidFill>
                <a:latin typeface="Calibri Light" panose="020F0302020204030204"/>
                <a:cs typeface="Calibri Light" panose="020F0302020204030204" pitchFamily="34" charset="0"/>
              </a:rPr>
              <a:t>Скучные лекции или публичные «наказания»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2C9566-402D-CF45-81E8-BBB23E20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B25CF-1FC1-9446-B435-5AB44B15D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/>
          <a:stretch/>
        </p:blipFill>
        <p:spPr>
          <a:xfrm>
            <a:off x="5750892" y="639445"/>
            <a:ext cx="7192489" cy="623583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E265CD83-A712-CD47-AE42-67D01B80D8C9}"/>
              </a:ext>
            </a:extLst>
          </p:cNvPr>
          <p:cNvSpPr txBox="1">
            <a:spLocks/>
          </p:cNvSpPr>
          <p:nvPr/>
        </p:nvSpPr>
        <p:spPr>
          <a:xfrm>
            <a:off x="3039751" y="520855"/>
            <a:ext cx="5528387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КАК РЕШАЕТСЯ СЕЙЧАС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22F8CE0-028B-974E-9C8A-45EC26CDD823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4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BD79F50-D92F-D844-BD28-E41114CB39AB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F930EA-0791-1C4F-BCAC-9D8819F2D3DB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41F1A89-7CFD-8B4E-96C0-5EFD838ACC2E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905CB12-D83A-954B-8581-CFC5C0FF0B1E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1B5B853-B346-F34B-A985-6EC1E7D2EA4C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15C7252-EA4C-D947-A13E-BC0C9ABFEFB7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D29EA5-3AE1-47E5-AAEF-017CF3493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5536" l="5646" r="95691">
                        <a14:foregroundMark x1="14710" y1="72470" x2="14710" y2="72470"/>
                        <a14:foregroundMark x1="16642" y1="75893" x2="11590" y2="74107"/>
                        <a14:foregroundMark x1="9955" y1="74405" x2="18276" y2="76042"/>
                        <a14:foregroundMark x1="10550" y1="76488" x2="9955" y2="74107"/>
                        <a14:foregroundMark x1="49480" y1="11012" x2="46508" y2="6548"/>
                        <a14:foregroundMark x1="44577" y1="5506" x2="43536" y2="4167"/>
                        <a14:foregroundMark x1="9361" y1="66220" x2="7429" y2="89137"/>
                        <a14:foregroundMark x1="7429" y1="89137" x2="17236" y2="94643"/>
                        <a14:foregroundMark x1="17236" y1="94643" x2="28678" y2="93899"/>
                        <a14:foregroundMark x1="28678" y1="93899" x2="51560" y2="94643"/>
                        <a14:foregroundMark x1="51560" y1="94643" x2="64042" y2="94048"/>
                        <a14:foregroundMark x1="64042" y1="94048" x2="86776" y2="94048"/>
                        <a14:foregroundMark x1="86776" y1="94048" x2="94651" y2="84970"/>
                        <a14:foregroundMark x1="94651" y1="84970" x2="94354" y2="73810"/>
                        <a14:foregroundMark x1="94354" y1="73810" x2="82615" y2="79464"/>
                        <a14:foregroundMark x1="82615" y1="79464" x2="70431" y2="76637"/>
                        <a14:foregroundMark x1="70431" y1="76637" x2="60030" y2="70238"/>
                        <a14:foregroundMark x1="60030" y1="70238" x2="17088" y2="70536"/>
                        <a14:foregroundMark x1="17088" y1="70536" x2="10401" y2="79911"/>
                        <a14:foregroundMark x1="10401" y1="79911" x2="13076" y2="90923"/>
                        <a14:foregroundMark x1="13076" y1="90923" x2="18722" y2="77381"/>
                        <a14:foregroundMark x1="18722" y1="77381" x2="25706" y2="86310"/>
                        <a14:foregroundMark x1="25706" y1="86310" x2="33432" y2="77232"/>
                        <a14:foregroundMark x1="33432" y1="77232" x2="40119" y2="88542"/>
                        <a14:foregroundMark x1="40119" y1="88542" x2="48143" y2="74702"/>
                        <a14:foregroundMark x1="48143" y1="74702" x2="55275" y2="85268"/>
                        <a14:foregroundMark x1="55275" y1="85268" x2="62110" y2="74256"/>
                        <a14:foregroundMark x1="62110" y1="74256" x2="69242" y2="84821"/>
                        <a14:foregroundMark x1="69242" y1="84821" x2="79049" y2="79018"/>
                        <a14:foregroundMark x1="86924" y1="65774" x2="95245" y2="73512"/>
                        <a14:foregroundMark x1="95245" y1="73512" x2="84250" y2="77381"/>
                        <a14:foregroundMark x1="84250" y1="77381" x2="90342" y2="70536"/>
                        <a14:foregroundMark x1="36256" y1="82738" x2="34621" y2="93750"/>
                        <a14:foregroundMark x1="34621" y1="93750" x2="23626" y2="96875"/>
                        <a14:foregroundMark x1="23626" y1="96875" x2="12184" y2="95089"/>
                        <a14:foregroundMark x1="12184" y1="95089" x2="6686" y2="84226"/>
                        <a14:foregroundMark x1="6686" y1="84226" x2="5795" y2="72768"/>
                        <a14:foregroundMark x1="5795" y1="72768" x2="19614" y2="91667"/>
                        <a14:foregroundMark x1="19614" y1="91667" x2="37444" y2="85417"/>
                        <a14:foregroundMark x1="36256" y1="94048" x2="48291" y2="92411"/>
                        <a14:foregroundMark x1="48291" y1="92411" x2="58544" y2="87946"/>
                        <a14:foregroundMark x1="58544" y1="87946" x2="67013" y2="79464"/>
                        <a14:foregroundMark x1="67013" y1="79464" x2="72065" y2="89732"/>
                        <a14:foregroundMark x1="72065" y1="89732" x2="80832" y2="82738"/>
                        <a14:foregroundMark x1="80832" y1="82738" x2="91233" y2="88095"/>
                        <a14:foregroundMark x1="91233" y1="88095" x2="95691" y2="76935"/>
                        <a14:foregroundMark x1="95691" y1="76935" x2="93462" y2="66964"/>
                        <a14:foregroundMark x1="7132" y1="66071" x2="5944" y2="89137"/>
                        <a14:foregroundMark x1="5944" y1="89137" x2="15305" y2="95238"/>
                        <a14:foregroundMark x1="15305" y1="95238" x2="26895" y2="94494"/>
                        <a14:foregroundMark x1="26895" y1="94494" x2="51857" y2="95238"/>
                        <a14:foregroundMark x1="51857" y1="95238" x2="63596" y2="94792"/>
                        <a14:foregroundMark x1="63596" y1="94792" x2="74740" y2="95536"/>
                        <a14:foregroundMark x1="74740" y1="95536" x2="93611" y2="94940"/>
                        <a14:foregroundMark x1="25557" y1="76637" x2="25557" y2="76637"/>
                        <a14:foregroundMark x1="19465" y1="86161" x2="20357" y2="87798"/>
                        <a14:foregroundMark x1="19465" y1="88095" x2="21100" y2="87202"/>
                        <a14:foregroundMark x1="21545" y1="87500" x2="21545" y2="87500"/>
                        <a14:foregroundMark x1="24368" y1="87500" x2="19168" y2="87202"/>
                        <a14:foregroundMark x1="6092" y1="67113" x2="5646" y2="78720"/>
                        <a14:foregroundMark x1="5646" y1="78720" x2="5944" y2="788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672" y="3621127"/>
            <a:ext cx="829112" cy="82788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00BBDD4-83E7-436D-B971-CA7FB8AE3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73" y="2377457"/>
            <a:ext cx="829113" cy="829113"/>
          </a:xfrm>
          <a:prstGeom prst="rect">
            <a:avLst/>
          </a:prstGeom>
        </p:spPr>
      </p:pic>
      <p:pic>
        <p:nvPicPr>
          <p:cNvPr id="14" name="Picture 13" descr="A picture containing bridge, building&#10;&#10;Description automatically generated">
            <a:extLst>
              <a:ext uri="{FF2B5EF4-FFF2-40B4-BE49-F238E27FC236}">
                <a16:creationId xmlns:a16="http://schemas.microsoft.com/office/drawing/2014/main" id="{95CE9F76-374D-4A0C-B29E-1B5D0FCF2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55" y="4863564"/>
            <a:ext cx="1018547" cy="1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AE5EA89-30F1-0445-8E0A-1F29C1B56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1129"/>
          <a:stretch/>
        </p:blipFill>
        <p:spPr>
          <a:xfrm>
            <a:off x="0" y="1"/>
            <a:ext cx="12192000" cy="68155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C11C112-6735-3E44-9D10-612AEDB5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3" y="2657784"/>
            <a:ext cx="9131300" cy="111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09058-FA38-4168-9D77-B57F38D856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74179" y="1888327"/>
            <a:ext cx="1987319" cy="626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F5C84C"/>
                </a:solidFill>
              </a:rPr>
              <a:t>НАПРАВЛЕНИЕ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F5C84C"/>
                </a:solidFill>
              </a:rPr>
              <a:t>НА ОБУЧЕНИЕ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715A2C-EA48-4BB7-975E-D308203632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0195" y="1888327"/>
            <a:ext cx="1850536" cy="7261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F424E"/>
                </a:solidFill>
              </a:rPr>
              <a:t>ТЕСТИРОВАНИЕ КОМПАНИИ</a:t>
            </a:r>
          </a:p>
          <a:p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581203-2914-4CA5-A649-769231762D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160" y="4044917"/>
            <a:ext cx="2106984" cy="19994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</a:rPr>
              <a:t>События от ИС собираются через  коннекторы</a:t>
            </a:r>
            <a:endParaRPr lang="en-US" dirty="0">
              <a:solidFill>
                <a:srgbClr val="44546A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7DB9E-19AF-4946-9661-05303A9CEB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81186" y="4016915"/>
            <a:ext cx="2103711" cy="26938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rgbClr val="44546A"/>
                </a:solidFill>
                <a:latin typeface="+mj-lt"/>
              </a:rPr>
              <a:t>14 собственных курсов.  Возможна интеграция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546A"/>
                </a:solidFill>
                <a:latin typeface="+mj-lt"/>
              </a:rPr>
              <a:t>с корпоративными </a:t>
            </a:r>
            <a:r>
              <a:rPr lang="en-US" dirty="0">
                <a:solidFill>
                  <a:srgbClr val="44546A"/>
                </a:solidFill>
                <a:latin typeface="+mj-lt"/>
              </a:rPr>
              <a:t>LMS </a:t>
            </a:r>
            <a:r>
              <a:rPr lang="ru-RU" dirty="0">
                <a:solidFill>
                  <a:srgbClr val="44546A"/>
                </a:solidFill>
                <a:latin typeface="+mj-lt"/>
              </a:rPr>
              <a:t>порталами и курсами Заказчиков</a:t>
            </a:r>
            <a:endParaRPr lang="en-US" dirty="0">
              <a:solidFill>
                <a:srgbClr val="424244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0541AD1-4C31-47C4-A1BB-025DE6D2A5D4}"/>
              </a:ext>
            </a:extLst>
          </p:cNvPr>
          <p:cNvSpPr txBox="1">
            <a:spLocks/>
          </p:cNvSpPr>
          <p:nvPr/>
        </p:nvSpPr>
        <p:spPr>
          <a:xfrm>
            <a:off x="5709021" y="4052005"/>
            <a:ext cx="1777627" cy="17723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44546A"/>
                </a:solidFill>
                <a:latin typeface="+mj-lt"/>
              </a:rPr>
              <a:t>Проверка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44546A"/>
                </a:solidFill>
                <a:latin typeface="+mj-lt"/>
              </a:rPr>
              <a:t>и оценка знаний сотрудника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44546A"/>
                </a:solidFill>
                <a:latin typeface="+mj-lt"/>
              </a:rPr>
              <a:t>по результатам тестирования.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32F781-4850-4879-A4E7-FD51D3072C46}"/>
              </a:ext>
            </a:extLst>
          </p:cNvPr>
          <p:cNvSpPr txBox="1">
            <a:spLocks/>
          </p:cNvSpPr>
          <p:nvPr/>
        </p:nvSpPr>
        <p:spPr>
          <a:xfrm>
            <a:off x="8071614" y="1885696"/>
            <a:ext cx="2147727" cy="66969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57A5E3"/>
                </a:solidFill>
              </a:rPr>
              <a:t>АВТОМАТИЗАЦИЯ </a:t>
            </a:r>
            <a:r>
              <a:rPr lang="en-US" sz="1600" dirty="0">
                <a:solidFill>
                  <a:srgbClr val="57A5E3"/>
                </a:solidFill>
              </a:rPr>
              <a:t>       </a:t>
            </a:r>
            <a:r>
              <a:rPr lang="ru-RU" sz="1600" dirty="0">
                <a:solidFill>
                  <a:srgbClr val="57A5E3"/>
                </a:solidFill>
              </a:rPr>
              <a:t>ПРОЦЕССОВ</a:t>
            </a:r>
            <a:endParaRPr lang="en-US" sz="1600" dirty="0">
              <a:solidFill>
                <a:srgbClr val="57A5E3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8D0DEC1-D810-4B8C-8B52-59ED7ACC30F3}"/>
              </a:ext>
            </a:extLst>
          </p:cNvPr>
          <p:cNvSpPr txBox="1">
            <a:spLocks/>
          </p:cNvSpPr>
          <p:nvPr/>
        </p:nvSpPr>
        <p:spPr>
          <a:xfrm>
            <a:off x="8091515" y="4044917"/>
            <a:ext cx="2325848" cy="17723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44546A"/>
                </a:solidFill>
                <a:latin typeface="+mj-lt"/>
              </a:rPr>
              <a:t>Анализируем события от систем </a:t>
            </a:r>
            <a:endParaRPr lang="en-US" sz="1800" dirty="0">
              <a:solidFill>
                <a:srgbClr val="44546A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44546A"/>
                </a:solidFill>
                <a:latin typeface="+mj-lt"/>
              </a:rPr>
              <a:t>и постоянно держим «руку на пульсе» сотрудников для  непрерывного процесса работы.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FE8D0-5603-4497-BF0D-F894BF2D7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7675" y="3056081"/>
            <a:ext cx="1850171" cy="313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404040"/>
                </a:solidFill>
              </a:rPr>
              <a:t>ОТЧЕТНОСТЬ</a:t>
            </a:r>
            <a:endParaRPr lang="en-US" sz="2000" dirty="0">
              <a:solidFill>
                <a:srgbClr val="404040"/>
              </a:solidFill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88D5009-EFBC-B440-9393-9DEC9C9E836D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4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93769245-ADDE-F84D-B49F-05850E0FF7F9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ПРИНЦИП РАБОТЫ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00368BB-CB00-614C-A6E3-92A9E599B9D3}"/>
              </a:ext>
            </a:extLst>
          </p:cNvPr>
          <p:cNvCxnSpPr>
            <a:cxnSpLocks/>
          </p:cNvCxnSpPr>
          <p:nvPr/>
        </p:nvCxnSpPr>
        <p:spPr>
          <a:xfrm>
            <a:off x="907933" y="4104377"/>
            <a:ext cx="0" cy="397905"/>
          </a:xfrm>
          <a:prstGeom prst="line">
            <a:avLst/>
          </a:prstGeom>
          <a:ln w="12700">
            <a:solidFill>
              <a:srgbClr val="EF4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7EC9771-09BF-4848-9941-819D4593FA8D}"/>
              </a:ext>
            </a:extLst>
          </p:cNvPr>
          <p:cNvCxnSpPr>
            <a:cxnSpLocks/>
          </p:cNvCxnSpPr>
          <p:nvPr/>
        </p:nvCxnSpPr>
        <p:spPr>
          <a:xfrm>
            <a:off x="3274552" y="4104377"/>
            <a:ext cx="0" cy="397905"/>
          </a:xfrm>
          <a:prstGeom prst="line">
            <a:avLst/>
          </a:prstGeom>
          <a:ln w="12700">
            <a:solidFill>
              <a:srgbClr val="F5C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7E7BC26-AF5B-104D-AFE8-79AC42597727}"/>
              </a:ext>
            </a:extLst>
          </p:cNvPr>
          <p:cNvCxnSpPr>
            <a:cxnSpLocks/>
          </p:cNvCxnSpPr>
          <p:nvPr/>
        </p:nvCxnSpPr>
        <p:spPr>
          <a:xfrm>
            <a:off x="5697467" y="4104377"/>
            <a:ext cx="0" cy="397905"/>
          </a:xfrm>
          <a:prstGeom prst="line">
            <a:avLst/>
          </a:prstGeom>
          <a:ln w="12700">
            <a:solidFill>
              <a:srgbClr val="18C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1CCE85F-0C3D-3A45-AEDA-06CC0A14487F}"/>
              </a:ext>
            </a:extLst>
          </p:cNvPr>
          <p:cNvCxnSpPr>
            <a:cxnSpLocks/>
          </p:cNvCxnSpPr>
          <p:nvPr/>
        </p:nvCxnSpPr>
        <p:spPr>
          <a:xfrm>
            <a:off x="8071615" y="4104377"/>
            <a:ext cx="0" cy="397905"/>
          </a:xfrm>
          <a:prstGeom prst="line">
            <a:avLst/>
          </a:prstGeom>
          <a:ln w="12700">
            <a:solidFill>
              <a:srgbClr val="57A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07CC1B-F9A3-9A47-9CB8-CC6B03D3E341}"/>
              </a:ext>
            </a:extLst>
          </p:cNvPr>
          <p:cNvSpPr txBox="1">
            <a:spLocks/>
          </p:cNvSpPr>
          <p:nvPr/>
        </p:nvSpPr>
        <p:spPr>
          <a:xfrm>
            <a:off x="5705325" y="1885697"/>
            <a:ext cx="2147727" cy="66969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C9A4"/>
                </a:solidFill>
              </a:rPr>
              <a:t>КОНТРОЛЬ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C9A4"/>
                </a:solidFill>
              </a:rPr>
              <a:t>ОБУЧЕНИЯ</a:t>
            </a:r>
            <a:endParaRPr lang="en-US" sz="1600" dirty="0">
              <a:solidFill>
                <a:srgbClr val="18C9A4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D0EE37-B620-B343-B4CA-85E67767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2AB85-2C01-8C4F-972D-8A9756D6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475" y="2394378"/>
            <a:ext cx="482600" cy="4953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38608F-A9E8-7A4C-A565-83F3ED6A5116}"/>
              </a:ext>
            </a:extLst>
          </p:cNvPr>
          <p:cNvSpPr/>
          <p:nvPr/>
        </p:nvSpPr>
        <p:spPr>
          <a:xfrm>
            <a:off x="7748177" y="1748901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7A5E3"/>
                </a:solidFill>
              </a:rPr>
              <a:t>4. </a:t>
            </a:r>
            <a:endParaRPr lang="ru-RU" sz="28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CADE878-17D2-4645-A48D-659C6BC69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517" y="2916262"/>
            <a:ext cx="616575" cy="61657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191509-0672-5B42-972A-AC73579FD591}"/>
              </a:ext>
            </a:extLst>
          </p:cNvPr>
          <p:cNvSpPr/>
          <p:nvPr/>
        </p:nvSpPr>
        <p:spPr>
          <a:xfrm>
            <a:off x="5370621" y="1748941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8C9A4"/>
                </a:solidFill>
              </a:rPr>
              <a:t>3. </a:t>
            </a:r>
            <a:endParaRPr lang="ru-RU" sz="2800" dirty="0">
              <a:solidFill>
                <a:srgbClr val="18C9A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112A35-F626-2145-8D96-1618836B2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035" y="3011043"/>
            <a:ext cx="554260" cy="423253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147463B-5EDC-9244-B118-8671EC02FA6A}"/>
              </a:ext>
            </a:extLst>
          </p:cNvPr>
          <p:cNvSpPr/>
          <p:nvPr/>
        </p:nvSpPr>
        <p:spPr>
          <a:xfrm>
            <a:off x="2959070" y="1752944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5C84C"/>
                </a:solidFill>
              </a:rPr>
              <a:t>2. </a:t>
            </a:r>
            <a:endParaRPr lang="ru-RU" sz="2800" dirty="0">
              <a:solidFill>
                <a:srgbClr val="F5C84C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8A926D1-C184-AF46-9547-AC6267F02566}"/>
              </a:ext>
            </a:extLst>
          </p:cNvPr>
          <p:cNvSpPr/>
          <p:nvPr/>
        </p:nvSpPr>
        <p:spPr>
          <a:xfrm>
            <a:off x="589949" y="1755132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EF424E"/>
                </a:solidFill>
              </a:rPr>
              <a:t>1. </a:t>
            </a:r>
            <a:endParaRPr lang="ru-RU" sz="2800" dirty="0">
              <a:solidFill>
                <a:srgbClr val="EF424E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DF2B457-DF28-AD4C-B94F-0734766FD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303" y="2981467"/>
            <a:ext cx="492119" cy="5012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13CA63-6ADE-FA4B-8D1F-B17247952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569" y="2983868"/>
            <a:ext cx="554260" cy="498833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AD12F46-28EE-8647-B67F-168EFD6BC132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128D4D4-7450-AB4C-9163-58F401932695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50D22E0D-D8A6-9F40-A00F-2C6331E409A2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FCF6A1E3-D7F9-A447-B8AF-17D03B8B44D8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12B91D73-2F8B-994B-9744-92946C6EA057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5A0225C2-0B1F-CD47-9B3B-69A2FAE3BAB1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311645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1">
            <a:extLst>
              <a:ext uri="{FF2B5EF4-FFF2-40B4-BE49-F238E27FC236}">
                <a16:creationId xmlns:a16="http://schemas.microsoft.com/office/drawing/2014/main" id="{30DA9394-67D2-4A9C-82BC-8CFB582FF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31129"/>
          <a:stretch/>
        </p:blipFill>
        <p:spPr>
          <a:xfrm>
            <a:off x="0" y="1"/>
            <a:ext cx="12192000" cy="68155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Рисунок 41">
            <a:extLst>
              <a:ext uri="{FF2B5EF4-FFF2-40B4-BE49-F238E27FC236}">
                <a16:creationId xmlns:a16="http://schemas.microsoft.com/office/drawing/2014/main" id="{422946AF-5B3C-424F-B30D-4660C0951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64" y="1775595"/>
            <a:ext cx="698500" cy="533400"/>
          </a:xfrm>
          <a:prstGeom prst="rect">
            <a:avLst/>
          </a:prstGeom>
        </p:spPr>
      </p:pic>
      <p:sp>
        <p:nvSpPr>
          <p:cNvPr id="4" name="Прямоугольник 42">
            <a:extLst>
              <a:ext uri="{FF2B5EF4-FFF2-40B4-BE49-F238E27FC236}">
                <a16:creationId xmlns:a16="http://schemas.microsoft.com/office/drawing/2014/main" id="{BEAB6D5A-EE15-4257-8976-63AFA154CBD5}"/>
              </a:ext>
            </a:extLst>
          </p:cNvPr>
          <p:cNvSpPr/>
          <p:nvPr/>
        </p:nvSpPr>
        <p:spPr>
          <a:xfrm>
            <a:off x="518447" y="2416380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+mj-lt"/>
              </a:rPr>
              <a:t>«Чувствительная» </a:t>
            </a:r>
          </a:p>
          <a:p>
            <a:r>
              <a:rPr lang="ru-RU" dirty="0">
                <a:solidFill>
                  <a:srgbClr val="44546A"/>
                </a:solidFill>
                <a:latin typeface="+mj-lt"/>
              </a:rPr>
              <a:t>информация</a:t>
            </a:r>
          </a:p>
        </p:txBody>
      </p:sp>
      <p:pic>
        <p:nvPicPr>
          <p:cNvPr id="8" name="Рисунок 43">
            <a:extLst>
              <a:ext uri="{FF2B5EF4-FFF2-40B4-BE49-F238E27FC236}">
                <a16:creationId xmlns:a16="http://schemas.microsoft.com/office/drawing/2014/main" id="{A31F49F7-B46A-472D-8851-E1FFC784E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8" y="1745259"/>
            <a:ext cx="594073" cy="594073"/>
          </a:xfrm>
          <a:prstGeom prst="rect">
            <a:avLst/>
          </a:prstGeom>
        </p:spPr>
      </p:pic>
      <p:sp>
        <p:nvSpPr>
          <p:cNvPr id="10" name="Прямоугольник 44">
            <a:extLst>
              <a:ext uri="{FF2B5EF4-FFF2-40B4-BE49-F238E27FC236}">
                <a16:creationId xmlns:a16="http://schemas.microsoft.com/office/drawing/2014/main" id="{31C57A17-BF06-452E-A721-35645523792D}"/>
              </a:ext>
            </a:extLst>
          </p:cNvPr>
          <p:cNvSpPr/>
          <p:nvPr/>
        </p:nvSpPr>
        <p:spPr>
          <a:xfrm>
            <a:off x="2613374" y="5113376"/>
            <a:ext cx="2250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+mj-lt"/>
              </a:rPr>
              <a:t>DLP</a:t>
            </a:r>
            <a:endParaRPr lang="ru-RU" dirty="0">
              <a:solidFill>
                <a:srgbClr val="44546A"/>
              </a:solidFill>
              <a:latin typeface="+mj-lt"/>
            </a:endParaRPr>
          </a:p>
          <a:p>
            <a:r>
              <a:rPr lang="en-US" dirty="0">
                <a:solidFill>
                  <a:srgbClr val="44546A"/>
                </a:solidFill>
                <a:latin typeface="+mj-lt"/>
              </a:rPr>
              <a:t>(Data Loss Prevention)</a:t>
            </a:r>
            <a:endParaRPr lang="ru-RU" dirty="0">
              <a:solidFill>
                <a:srgbClr val="44546A"/>
              </a:solidFill>
              <a:latin typeface="+mj-lt"/>
            </a:endParaRPr>
          </a:p>
        </p:txBody>
      </p:sp>
      <p:pic>
        <p:nvPicPr>
          <p:cNvPr id="12" name="Рисунок 45">
            <a:extLst>
              <a:ext uri="{FF2B5EF4-FFF2-40B4-BE49-F238E27FC236}">
                <a16:creationId xmlns:a16="http://schemas.microsoft.com/office/drawing/2014/main" id="{EB6F7788-6574-425E-808E-EBA8AE923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724" y="4499092"/>
            <a:ext cx="323501" cy="444814"/>
          </a:xfrm>
          <a:prstGeom prst="rect">
            <a:avLst/>
          </a:prstGeom>
        </p:spPr>
      </p:pic>
      <p:sp>
        <p:nvSpPr>
          <p:cNvPr id="14" name="Прямоугольник 47">
            <a:extLst>
              <a:ext uri="{FF2B5EF4-FFF2-40B4-BE49-F238E27FC236}">
                <a16:creationId xmlns:a16="http://schemas.microsoft.com/office/drawing/2014/main" id="{FF54EC98-DDD9-4DA6-930D-FB27A09C4EDB}"/>
              </a:ext>
            </a:extLst>
          </p:cNvPr>
          <p:cNvSpPr/>
          <p:nvPr/>
        </p:nvSpPr>
        <p:spPr>
          <a:xfrm>
            <a:off x="4127496" y="2416380"/>
            <a:ext cx="2081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+mj-lt"/>
              </a:rPr>
              <a:t>Направление </a:t>
            </a:r>
            <a:endParaRPr lang="en-US" dirty="0">
              <a:solidFill>
                <a:srgbClr val="44546A"/>
              </a:solidFill>
              <a:latin typeface="+mj-lt"/>
            </a:endParaRPr>
          </a:p>
          <a:p>
            <a:r>
              <a:rPr lang="ru-RU" dirty="0">
                <a:solidFill>
                  <a:srgbClr val="44546A"/>
                </a:solidFill>
                <a:latin typeface="+mj-lt"/>
              </a:rPr>
              <a:t>на обучающий курс</a:t>
            </a:r>
          </a:p>
        </p:txBody>
      </p:sp>
      <p:sp>
        <p:nvSpPr>
          <p:cNvPr id="16" name="Прямоугольник 48">
            <a:extLst>
              <a:ext uri="{FF2B5EF4-FFF2-40B4-BE49-F238E27FC236}">
                <a16:creationId xmlns:a16="http://schemas.microsoft.com/office/drawing/2014/main" id="{7359AF7E-03F7-4D30-964B-976C9CB28798}"/>
              </a:ext>
            </a:extLst>
          </p:cNvPr>
          <p:cNvSpPr/>
          <p:nvPr/>
        </p:nvSpPr>
        <p:spPr>
          <a:xfrm>
            <a:off x="5776949" y="5113376"/>
            <a:ext cx="2974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+mj-lt"/>
              </a:rPr>
              <a:t>Сотрудник не прошел обучение или набрал менее 80% правильных ответов</a:t>
            </a:r>
          </a:p>
        </p:txBody>
      </p:sp>
      <p:sp>
        <p:nvSpPr>
          <p:cNvPr id="18" name="Прямоугольник 49">
            <a:extLst>
              <a:ext uri="{FF2B5EF4-FFF2-40B4-BE49-F238E27FC236}">
                <a16:creationId xmlns:a16="http://schemas.microsoft.com/office/drawing/2014/main" id="{656666A7-9929-486C-BD8F-788EC0FBA4EB}"/>
              </a:ext>
            </a:extLst>
          </p:cNvPr>
          <p:cNvSpPr/>
          <p:nvPr/>
        </p:nvSpPr>
        <p:spPr>
          <a:xfrm>
            <a:off x="7974737" y="2416380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+mj-lt"/>
              </a:rPr>
              <a:t>Повторное направление </a:t>
            </a:r>
            <a:endParaRPr lang="en-US" dirty="0">
              <a:solidFill>
                <a:srgbClr val="44546A"/>
              </a:solidFill>
              <a:latin typeface="+mj-lt"/>
            </a:endParaRPr>
          </a:p>
          <a:p>
            <a:r>
              <a:rPr lang="ru-RU" dirty="0">
                <a:solidFill>
                  <a:srgbClr val="44546A"/>
                </a:solidFill>
                <a:latin typeface="+mj-lt"/>
              </a:rPr>
              <a:t>на обучающий курс</a:t>
            </a:r>
          </a:p>
        </p:txBody>
      </p:sp>
      <p:sp>
        <p:nvSpPr>
          <p:cNvPr id="20" name="Прямоугольник 51">
            <a:extLst>
              <a:ext uri="{FF2B5EF4-FFF2-40B4-BE49-F238E27FC236}">
                <a16:creationId xmlns:a16="http://schemas.microsoft.com/office/drawing/2014/main" id="{909B038C-FD7E-4415-827C-9433332FEF6D}"/>
              </a:ext>
            </a:extLst>
          </p:cNvPr>
          <p:cNvSpPr/>
          <p:nvPr/>
        </p:nvSpPr>
        <p:spPr>
          <a:xfrm>
            <a:off x="9876910" y="5113376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+mj-lt"/>
              </a:rPr>
              <a:t>Уведомление </a:t>
            </a:r>
          </a:p>
          <a:p>
            <a:r>
              <a:rPr lang="ru-RU" dirty="0">
                <a:solidFill>
                  <a:srgbClr val="44546A"/>
                </a:solidFill>
                <a:latin typeface="+mj-lt"/>
              </a:rPr>
              <a:t>Руководителя ИБ </a:t>
            </a:r>
          </a:p>
        </p:txBody>
      </p:sp>
      <p:pic>
        <p:nvPicPr>
          <p:cNvPr id="22" name="Рисунок 52">
            <a:extLst>
              <a:ext uri="{FF2B5EF4-FFF2-40B4-BE49-F238E27FC236}">
                <a16:creationId xmlns:a16="http://schemas.microsoft.com/office/drawing/2014/main" id="{93BEF427-F5ED-49CC-8476-0412FD8C2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768" y="1764184"/>
            <a:ext cx="1155700" cy="533400"/>
          </a:xfrm>
          <a:prstGeom prst="rect">
            <a:avLst/>
          </a:prstGeom>
        </p:spPr>
      </p:pic>
      <p:pic>
        <p:nvPicPr>
          <p:cNvPr id="24" name="Рисунок 54">
            <a:extLst>
              <a:ext uri="{FF2B5EF4-FFF2-40B4-BE49-F238E27FC236}">
                <a16:creationId xmlns:a16="http://schemas.microsoft.com/office/drawing/2014/main" id="{FA0925EB-F7BB-4CBD-BD46-8E2E21D66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6454" y="4429399"/>
            <a:ext cx="1143000" cy="584200"/>
          </a:xfrm>
          <a:prstGeom prst="rect">
            <a:avLst/>
          </a:prstGeom>
        </p:spPr>
      </p:pic>
      <p:pic>
        <p:nvPicPr>
          <p:cNvPr id="26" name="Рисунок 60">
            <a:extLst>
              <a:ext uri="{FF2B5EF4-FFF2-40B4-BE49-F238E27FC236}">
                <a16:creationId xmlns:a16="http://schemas.microsoft.com/office/drawing/2014/main" id="{CFA29B8E-A827-4311-9716-3340F1935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214" y="3221929"/>
            <a:ext cx="9398000" cy="1066800"/>
          </a:xfrm>
          <a:prstGeom prst="rect">
            <a:avLst/>
          </a:prstGeom>
        </p:spPr>
      </p:pic>
      <p:sp>
        <p:nvSpPr>
          <p:cNvPr id="21" name="Прямоугольник 42">
            <a:extLst>
              <a:ext uri="{FF2B5EF4-FFF2-40B4-BE49-F238E27FC236}">
                <a16:creationId xmlns:a16="http://schemas.microsoft.com/office/drawing/2014/main" id="{B5E35925-8078-4587-B17A-6BE95FAB03C6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23" name="Группа 43">
            <a:extLst>
              <a:ext uri="{FF2B5EF4-FFF2-40B4-BE49-F238E27FC236}">
                <a16:creationId xmlns:a16="http://schemas.microsoft.com/office/drawing/2014/main" id="{66FC7C2E-C896-4E98-8784-E990D5C6ADA7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25" name="Прямоугольник 44">
              <a:extLst>
                <a:ext uri="{FF2B5EF4-FFF2-40B4-BE49-F238E27FC236}">
                  <a16:creationId xmlns:a16="http://schemas.microsoft.com/office/drawing/2014/main" id="{14CAC70E-D22E-4CDE-8A44-208F07FC73C3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7" name="Прямоугольник 45">
              <a:extLst>
                <a:ext uri="{FF2B5EF4-FFF2-40B4-BE49-F238E27FC236}">
                  <a16:creationId xmlns:a16="http://schemas.microsoft.com/office/drawing/2014/main" id="{F061D43C-F29B-40B2-AB28-B2A08742F0F8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9" name="Прямоугольник 46">
              <a:extLst>
                <a:ext uri="{FF2B5EF4-FFF2-40B4-BE49-F238E27FC236}">
                  <a16:creationId xmlns:a16="http://schemas.microsoft.com/office/drawing/2014/main" id="{341DFAC7-86A8-4376-AB00-6B47A27D6705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Прямоугольник 47">
              <a:extLst>
                <a:ext uri="{FF2B5EF4-FFF2-40B4-BE49-F238E27FC236}">
                  <a16:creationId xmlns:a16="http://schemas.microsoft.com/office/drawing/2014/main" id="{86213E7D-DC88-4B35-ACEF-EDCF11ADE2E1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28" name="Рисунок 1">
            <a:extLst>
              <a:ext uri="{FF2B5EF4-FFF2-40B4-BE49-F238E27FC236}">
                <a16:creationId xmlns:a16="http://schemas.microsoft.com/office/drawing/2014/main" id="{5E56929A-F81B-4F4A-B203-EDA4EAEE1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7462" y="4447947"/>
            <a:ext cx="705853" cy="544095"/>
          </a:xfrm>
          <a:prstGeom prst="rect">
            <a:avLst/>
          </a:prstGeom>
        </p:spPr>
      </p:pic>
      <p:cxnSp>
        <p:nvCxnSpPr>
          <p:cNvPr id="31" name="Прямая соединительная линия 38">
            <a:extLst>
              <a:ext uri="{FF2B5EF4-FFF2-40B4-BE49-F238E27FC236}">
                <a16:creationId xmlns:a16="http://schemas.microsoft.com/office/drawing/2014/main" id="{36CAFB2C-4CED-4BBD-A72E-0E663698E475}"/>
              </a:ext>
            </a:extLst>
          </p:cNvPr>
          <p:cNvCxnSpPr>
            <a:cxnSpLocks/>
          </p:cNvCxnSpPr>
          <p:nvPr/>
        </p:nvCxnSpPr>
        <p:spPr>
          <a:xfrm>
            <a:off x="2726724" y="836613"/>
            <a:ext cx="0" cy="360363"/>
          </a:xfrm>
          <a:prstGeom prst="line">
            <a:avLst/>
          </a:prstGeom>
          <a:ln w="12700">
            <a:solidFill>
              <a:srgbClr val="EF4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33E5848E-AD71-4A10-9543-CEE5159E670E}"/>
              </a:ext>
            </a:extLst>
          </p:cNvPr>
          <p:cNvSpPr txBox="1">
            <a:spLocks/>
          </p:cNvSpPr>
          <p:nvPr/>
        </p:nvSpPr>
        <p:spPr>
          <a:xfrm>
            <a:off x="3024165" y="514095"/>
            <a:ext cx="8547624" cy="102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rgbClr val="EE424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ru-RU" sz="3200" dirty="0">
                <a:solidFill>
                  <a:srgbClr val="404040"/>
                </a:solidFill>
                <a:latin typeface="Calibri" panose="020F0502020204030204"/>
                <a:cs typeface="Calibri Light" panose="020F0302020204030204" pitchFamily="34" charset="0"/>
              </a:rPr>
              <a:t>ПРИМЕР АВТОМАТИЗАЦИИ</a:t>
            </a:r>
            <a:endParaRPr lang="en-US" sz="3200" dirty="0">
              <a:solidFill>
                <a:srgbClr val="404040"/>
              </a:solidFill>
              <a:latin typeface="Calibri" panose="020F0502020204030204"/>
              <a:cs typeface="Calibri Light" panose="020F0302020204030204" pitchFamily="34" charset="0"/>
            </a:endParaRPr>
          </a:p>
        </p:txBody>
      </p:sp>
      <p:pic>
        <p:nvPicPr>
          <p:cNvPr id="33" name="Рисунок 19">
            <a:extLst>
              <a:ext uri="{FF2B5EF4-FFF2-40B4-BE49-F238E27FC236}">
                <a16:creationId xmlns:a16="http://schemas.microsoft.com/office/drawing/2014/main" id="{9395518D-AC0D-4478-AD3A-12DCB4D7A8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381E44-F5D1-4B4D-A0C6-757917473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1129"/>
          <a:stretch/>
        </p:blipFill>
        <p:spPr>
          <a:xfrm>
            <a:off x="-6781" y="2"/>
            <a:ext cx="12192000" cy="68155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28A7EA-AC54-6B42-B2F1-DFFCBF68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8" y="415668"/>
            <a:ext cx="1557911" cy="7789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C1E6A8-C793-4944-A5DA-23A70124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04" r="11272"/>
          <a:stretch/>
        </p:blipFill>
        <p:spPr>
          <a:xfrm>
            <a:off x="6656392" y="1"/>
            <a:ext cx="5535608" cy="620123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7B143B-7FB4-744F-A2A0-043F66DCBF3D}"/>
              </a:ext>
            </a:extLst>
          </p:cNvPr>
          <p:cNvSpPr txBox="1">
            <a:spLocks/>
          </p:cNvSpPr>
          <p:nvPr/>
        </p:nvSpPr>
        <p:spPr>
          <a:xfrm>
            <a:off x="593056" y="1444881"/>
            <a:ext cx="5143717" cy="14348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 Light" panose="020F0302020204030204" pitchFamily="34" charset="0"/>
              </a:rPr>
              <a:t>СИСТЕМА КИБЕРУЧЕНИЙ </a:t>
            </a:r>
            <a:r>
              <a:rPr lang="en-US" sz="2400" dirty="0">
                <a:solidFill>
                  <a:srgbClr val="DB3E3E"/>
                </a:solidFill>
                <a:latin typeface="+mj-lt"/>
                <a:cs typeface="Calibri Light" panose="020F0302020204030204" pitchFamily="34" charset="0"/>
              </a:rPr>
              <a:t>PHISHMAN</a:t>
            </a:r>
          </a:p>
          <a:p>
            <a:r>
              <a:rPr lang="ru-RU" sz="158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 Light" panose="020F0302020204030204" pitchFamily="34" charset="0"/>
              </a:rPr>
              <a:t>УПРАВЛЕНИЕ ОСВЕДОМЛЕННОСТЬЮ ПОЛЬЗОВАТЕЛЕЙ</a:t>
            </a:r>
            <a:endParaRPr lang="en-US" sz="158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D30DB0-B579-D24A-9510-48A644AF6A78}"/>
              </a:ext>
            </a:extLst>
          </p:cNvPr>
          <p:cNvSpPr/>
          <p:nvPr/>
        </p:nvSpPr>
        <p:spPr>
          <a:xfrm>
            <a:off x="-3" y="6759691"/>
            <a:ext cx="12192003" cy="98311"/>
          </a:xfrm>
          <a:prstGeom prst="rect">
            <a:avLst/>
          </a:prstGeom>
          <a:solidFill>
            <a:srgbClr val="DB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117FBFB-ACE5-F64B-8789-7F3DD87EE6E0}"/>
              </a:ext>
            </a:extLst>
          </p:cNvPr>
          <p:cNvGrpSpPr/>
          <p:nvPr/>
        </p:nvGrpSpPr>
        <p:grpSpPr>
          <a:xfrm>
            <a:off x="-6782" y="6759690"/>
            <a:ext cx="5730323" cy="98311"/>
            <a:chOff x="-1045" y="5114864"/>
            <a:chExt cx="5730322" cy="9831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81AFA22-26C1-334F-884B-4B2CC6CCF3DB}"/>
                </a:ext>
              </a:extLst>
            </p:cNvPr>
            <p:cNvSpPr/>
            <p:nvPr/>
          </p:nvSpPr>
          <p:spPr>
            <a:xfrm>
              <a:off x="2873014" y="5114864"/>
              <a:ext cx="1430184" cy="98310"/>
            </a:xfrm>
            <a:prstGeom prst="rect">
              <a:avLst/>
            </a:prstGeom>
            <a:solidFill>
              <a:srgbClr val="18C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EB180A3-BD49-2A4B-932E-1886B9E37396}"/>
                </a:ext>
              </a:extLst>
            </p:cNvPr>
            <p:cNvSpPr/>
            <p:nvPr/>
          </p:nvSpPr>
          <p:spPr>
            <a:xfrm>
              <a:off x="4299093" y="5114864"/>
              <a:ext cx="1430184" cy="98310"/>
            </a:xfrm>
            <a:prstGeom prst="rect">
              <a:avLst/>
            </a:prstGeom>
            <a:solidFill>
              <a:srgbClr val="57A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C91B003-304F-F047-94A4-7FA6B1B2777F}"/>
                </a:ext>
              </a:extLst>
            </p:cNvPr>
            <p:cNvSpPr/>
            <p:nvPr/>
          </p:nvSpPr>
          <p:spPr>
            <a:xfrm>
              <a:off x="-1045" y="5114864"/>
              <a:ext cx="1445509" cy="98310"/>
            </a:xfrm>
            <a:prstGeom prst="rect">
              <a:avLst/>
            </a:prstGeom>
            <a:solidFill>
              <a:srgbClr val="DB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06C4DBB-9637-A64E-AE60-7BE3E2877F19}"/>
                </a:ext>
              </a:extLst>
            </p:cNvPr>
            <p:cNvSpPr/>
            <p:nvPr/>
          </p:nvSpPr>
          <p:spPr>
            <a:xfrm>
              <a:off x="1444464" y="5114864"/>
              <a:ext cx="1430184" cy="98310"/>
            </a:xfrm>
            <a:prstGeom prst="rect">
              <a:avLst/>
            </a:prstGeom>
            <a:solidFill>
              <a:srgbClr val="F5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BECDA542-1583-4016-A1BE-93C0A4ECA0A5}"/>
              </a:ext>
            </a:extLst>
          </p:cNvPr>
          <p:cNvSpPr txBox="1">
            <a:spLocks/>
          </p:cNvSpPr>
          <p:nvPr/>
        </p:nvSpPr>
        <p:spPr>
          <a:xfrm>
            <a:off x="-1945447" y="2733153"/>
            <a:ext cx="9628717" cy="194938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800" b="1" dirty="0"/>
              <a:t>СПАСИБО!</a:t>
            </a:r>
            <a:br>
              <a:rPr lang="ru-RU" altLang="en-US" sz="4800" b="1" dirty="0"/>
            </a:br>
            <a:endParaRPr lang="ru-RU" altLang="en-US" sz="4800" b="1" dirty="0"/>
          </a:p>
        </p:txBody>
      </p:sp>
      <p:sp>
        <p:nvSpPr>
          <p:cNvPr id="13" name="Объект 1">
            <a:extLst>
              <a:ext uri="{FF2B5EF4-FFF2-40B4-BE49-F238E27FC236}">
                <a16:creationId xmlns:a16="http://schemas.microsoft.com/office/drawing/2014/main" id="{164ED1F1-2FB8-4A79-B873-FF3EA5FE9125}"/>
              </a:ext>
            </a:extLst>
          </p:cNvPr>
          <p:cNvSpPr txBox="1">
            <a:spLocks/>
          </p:cNvSpPr>
          <p:nvPr/>
        </p:nvSpPr>
        <p:spPr bwMode="auto">
          <a:xfrm>
            <a:off x="-6781" y="4842572"/>
            <a:ext cx="4206332" cy="6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4963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5616" lvl="1" indent="0" algn="just">
              <a:buNone/>
            </a:pPr>
            <a:r>
              <a:rPr lang="ru-RU" altLang="en-US" sz="2400" b="1" dirty="0">
                <a:latin typeface="Calibri" panose="020F0502020204030204" pitchFamily="34" charset="0"/>
              </a:rPr>
              <a:t>Алексей Горелкин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 marL="65616" lvl="1" indent="0" algn="just"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CEO</a:t>
            </a:r>
            <a:endParaRPr lang="ru-RU" altLang="en-US" sz="2400" b="1" dirty="0">
              <a:latin typeface="Calibri" panose="020F0502020204030204" pitchFamily="34" charset="0"/>
            </a:endParaRPr>
          </a:p>
          <a:p>
            <a:pPr marL="65616" lvl="1" indent="0" algn="just">
              <a:buNone/>
            </a:pPr>
            <a:r>
              <a:rPr lang="en-US" altLang="en-US" sz="2400" b="1" dirty="0">
                <a:latin typeface="Calibri" panose="020F0502020204030204" pitchFamily="34" charset="0"/>
                <a:hlinkClick r:id="rId5"/>
              </a:rPr>
              <a:t>Alexey.Gorelkin@phishman.ru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 marL="65616" lvl="1" indent="0" algn="just"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+7 903 751 57 76</a:t>
            </a:r>
            <a:endParaRPr lang="ru-RU" altLang="en-US" sz="2400" b="1" dirty="0">
              <a:latin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alt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280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44323</TotalTime>
  <Words>232</Words>
  <Application>Microsoft Office PowerPoint</Application>
  <PresentationFormat>Widescreen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Грань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Alexey Gorelkin</cp:lastModifiedBy>
  <cp:revision>1680</cp:revision>
  <cp:lastPrinted>2019-11-20T07:47:56Z</cp:lastPrinted>
  <dcterms:created xsi:type="dcterms:W3CDTF">2019-04-12T09:15:47Z</dcterms:created>
  <dcterms:modified xsi:type="dcterms:W3CDTF">2020-10-16T06:44:07Z</dcterms:modified>
</cp:coreProperties>
</file>