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43C951-1C80-470D-9014-5EE79FF4DF8F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C6ACF4-396F-4970-BCCC-453ED2330A2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9F2AFFB-360B-4CF1-ACB6-7D13EFDEEACC}" type="slidenum">
              <a:rPr lang="ru-RU">
                <a:latin typeface="Arial" pitchFamily="34" charset="0"/>
              </a:rPr>
              <a:pPr/>
              <a:t>2</a:t>
            </a:fld>
            <a:endParaRPr lang="ru-RU">
              <a:latin typeface="Arial" pitchFamily="34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  <p:extLst>
      <p:ext uri="{BB962C8B-B14F-4D97-AF65-F5344CB8AC3E}">
        <p14:creationId xmlns="" xmlns:p14="http://schemas.microsoft.com/office/powerpoint/2010/main" val="1817780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wmf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55576" y="476672"/>
            <a:ext cx="6336704" cy="6192688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2267744" y="116632"/>
            <a:ext cx="4752528" cy="461665"/>
          </a:xfrm>
          <a:prstGeom prst="rect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2400" b="1" cap="none" spc="0" dirty="0" smtClean="0">
                <a:ln w="9525"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рождение проектной идеи</a:t>
            </a:r>
            <a:endParaRPr lang="ru-RU" sz="2400" b="1" cap="none" spc="0" dirty="0">
              <a:ln w="9525"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26627" name="Picture 3" descr="C:\Users\Admin\Documents\! АИСС РГСУ 2008-09\! 0 СПС ОК\ПРОЕКТНАЯ РАБОТА\12053660-idea-text-group-Stock-Photo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948264" y="116632"/>
            <a:ext cx="2088232" cy="1918916"/>
          </a:xfrm>
          <a:prstGeom prst="rect">
            <a:avLst/>
          </a:prstGeom>
          <a:noFill/>
        </p:spPr>
      </p:pic>
      <p:pic>
        <p:nvPicPr>
          <p:cNvPr id="7" name="Рисунок 6" descr="11079440-smart-idea-work-progress-Stock-Photo.jpg"/>
          <p:cNvPicPr>
            <a:picLocks noChangeAspect="1"/>
          </p:cNvPicPr>
          <p:nvPr/>
        </p:nvPicPr>
        <p:blipFill>
          <a:blip r:embed="rId4" cstate="screen"/>
          <a:srcRect/>
          <a:stretch>
            <a:fillRect/>
          </a:stretch>
        </p:blipFill>
        <p:spPr>
          <a:xfrm>
            <a:off x="6804248" y="2492896"/>
            <a:ext cx="2232248" cy="1969601"/>
          </a:xfrm>
          <a:prstGeom prst="rect">
            <a:avLst/>
          </a:prstGeom>
        </p:spPr>
      </p:pic>
      <p:pic>
        <p:nvPicPr>
          <p:cNvPr id="8" name="Рисунок 7" descr="10598806-Great-Idea-Lettering-with-Lightbulb-Hand-Drawn-Back-to-School--Stock-Photo.jp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6876256" y="4941168"/>
            <a:ext cx="2139666" cy="172819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2791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50825" y="260350"/>
            <a:ext cx="8642350" cy="640873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r>
              <a:rPr lang="ru-RU" sz="2800" dirty="0" smtClean="0">
                <a:solidFill>
                  <a:srgbClr val="7030A0"/>
                </a:solidFill>
              </a:rPr>
              <a:t>Сущность  процесса социального проектирования</a:t>
            </a:r>
          </a:p>
          <a:p>
            <a:pPr eaLnBrk="1" hangingPunct="1">
              <a:defRPr/>
            </a:pPr>
            <a:endParaRPr lang="ru-RU" sz="2800" dirty="0">
              <a:solidFill>
                <a:srgbClr val="7030A0"/>
              </a:solidFill>
            </a:endParaRPr>
          </a:p>
          <a:p>
            <a:pPr eaLnBrk="1" hangingPunct="1">
              <a:defRPr/>
            </a:pPr>
            <a:endParaRPr lang="ru-RU" sz="2800" dirty="0" smtClean="0">
              <a:solidFill>
                <a:srgbClr val="7030A0"/>
              </a:solidFill>
            </a:endParaRPr>
          </a:p>
          <a:p>
            <a:pPr eaLnBrk="1" hangingPunct="1">
              <a:defRPr/>
            </a:pPr>
            <a:endParaRPr lang="ru-RU" sz="2800" dirty="0">
              <a:solidFill>
                <a:srgbClr val="7030A0"/>
              </a:solidFill>
            </a:endParaRPr>
          </a:p>
          <a:p>
            <a:pPr eaLnBrk="1" hangingPunct="1">
              <a:defRPr/>
            </a:pPr>
            <a:endParaRPr lang="ru-RU" sz="2800" dirty="0" smtClean="0">
              <a:solidFill>
                <a:srgbClr val="7030A0"/>
              </a:solidFill>
            </a:endParaRPr>
          </a:p>
          <a:p>
            <a:pPr eaLnBrk="1" hangingPunct="1">
              <a:defRPr/>
            </a:pPr>
            <a:endParaRPr lang="ru-RU" sz="2800" dirty="0">
              <a:solidFill>
                <a:srgbClr val="7030A0"/>
              </a:solidFill>
            </a:endParaRPr>
          </a:p>
          <a:p>
            <a:pPr eaLnBrk="1" hangingPunct="1">
              <a:defRPr/>
            </a:pPr>
            <a:endParaRPr lang="ru-RU" sz="2800" dirty="0" smtClean="0">
              <a:solidFill>
                <a:srgbClr val="7030A0"/>
              </a:solidFill>
            </a:endParaRPr>
          </a:p>
          <a:p>
            <a:pPr eaLnBrk="1" hangingPunct="1">
              <a:defRPr/>
            </a:pPr>
            <a:endParaRPr lang="ru-RU" sz="2800" dirty="0" smtClean="0">
              <a:solidFill>
                <a:srgbClr val="7030A0"/>
              </a:solidFill>
            </a:endParaRPr>
          </a:p>
          <a:p>
            <a:pPr marL="623888" indent="187325" algn="l" eaLnBrk="1" hangingPunct="1">
              <a:buFontTx/>
              <a:buBlip>
                <a:blip r:embed="rId3"/>
              </a:buBlip>
              <a:defRPr/>
            </a:pPr>
            <a:r>
              <a:rPr lang="ru-RU" sz="2000" dirty="0" smtClean="0">
                <a:solidFill>
                  <a:srgbClr val="7030A0"/>
                </a:solidFill>
              </a:rPr>
              <a:t> КРАТКОСРОЧНОСТЬ</a:t>
            </a:r>
          </a:p>
          <a:p>
            <a:pPr marL="623888" indent="187325" algn="l" eaLnBrk="1" hangingPunct="1">
              <a:buFontTx/>
              <a:buBlip>
                <a:blip r:embed="rId3"/>
              </a:buBlip>
              <a:defRPr/>
            </a:pPr>
            <a:r>
              <a:rPr lang="ru-RU" sz="2000" dirty="0" smtClean="0">
                <a:solidFill>
                  <a:srgbClr val="7030A0"/>
                </a:solidFill>
              </a:rPr>
              <a:t> ОЧЕВИДНОСТЬ</a:t>
            </a:r>
          </a:p>
          <a:p>
            <a:pPr marL="623888" indent="187325" algn="l" eaLnBrk="1" hangingPunct="1">
              <a:buFontTx/>
              <a:buBlip>
                <a:blip r:embed="rId3"/>
              </a:buBlip>
              <a:defRPr/>
            </a:pPr>
            <a:r>
              <a:rPr lang="ru-RU" sz="2000" dirty="0" smtClean="0">
                <a:solidFill>
                  <a:srgbClr val="7030A0"/>
                </a:solidFill>
              </a:rPr>
              <a:t> ДОПОЛНИТЕЛЬНОСТЬ </a:t>
            </a:r>
          </a:p>
          <a:p>
            <a:pPr marL="623888" indent="187325" algn="l" eaLnBrk="1" hangingPunct="1">
              <a:buFontTx/>
              <a:buBlip>
                <a:blip r:embed="rId3"/>
              </a:buBlip>
              <a:defRPr/>
            </a:pPr>
            <a:r>
              <a:rPr lang="ru-RU" sz="2000" dirty="0" smtClean="0">
                <a:solidFill>
                  <a:srgbClr val="7030A0"/>
                </a:solidFill>
              </a:rPr>
              <a:t> МЕТАФОРИЧНОСТЬ</a:t>
            </a:r>
          </a:p>
          <a:p>
            <a:pPr marL="623888" indent="187325" algn="l" eaLnBrk="1" hangingPunct="1">
              <a:buFontTx/>
              <a:buBlip>
                <a:blip r:embed="rId3"/>
              </a:buBlip>
              <a:defRPr/>
            </a:pPr>
            <a:r>
              <a:rPr lang="ru-RU" sz="2000" dirty="0" smtClean="0">
                <a:solidFill>
                  <a:srgbClr val="7030A0"/>
                </a:solidFill>
              </a:rPr>
              <a:t> ЭФФЕКТИВНОСТЬ </a:t>
            </a:r>
          </a:p>
          <a:p>
            <a:pPr eaLnBrk="1" hangingPunct="1">
              <a:defRPr/>
            </a:pPr>
            <a:endParaRPr lang="ru-RU" sz="2800" dirty="0" smtClean="0">
              <a:solidFill>
                <a:srgbClr val="7030A0"/>
              </a:solidFill>
            </a:endParaRPr>
          </a:p>
          <a:p>
            <a:pPr eaLnBrk="1" hangingPunct="1">
              <a:defRPr/>
            </a:pPr>
            <a:endParaRPr lang="ru-RU" sz="2800" dirty="0">
              <a:solidFill>
                <a:srgbClr val="7030A0"/>
              </a:solidFill>
            </a:endParaRPr>
          </a:p>
        </p:txBody>
      </p:sp>
      <p:pic>
        <p:nvPicPr>
          <p:cNvPr id="41988" name="Picture 2"/>
          <p:cNvPicPr>
            <a:picLocks noChangeAspect="1" noChangeArrowheads="1"/>
          </p:cNvPicPr>
          <p:nvPr/>
        </p:nvPicPr>
        <p:blipFill>
          <a:blip r:embed="rId4" cstate="print"/>
          <a:srcRect l="5907" t="17813" r="17023" b="24699"/>
          <a:stretch>
            <a:fillRect/>
          </a:stretch>
        </p:blipFill>
        <p:spPr bwMode="auto">
          <a:xfrm>
            <a:off x="1043609" y="765175"/>
            <a:ext cx="6811342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9" name="Рисунок 5" descr="j0231444.wm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538" y="4437063"/>
            <a:ext cx="1817687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68433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Экран (4:3)</PresentationFormat>
  <Paragraphs>16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Office Theme</vt:lpstr>
      <vt:lpstr>Слайд 1</vt:lpstr>
      <vt:lpstr>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/>
  <cp:lastModifiedBy>User</cp:lastModifiedBy>
  <cp:revision>1</cp:revision>
  <dcterms:created xsi:type="dcterms:W3CDTF">2006-08-16T00:00:00Z</dcterms:created>
  <dcterms:modified xsi:type="dcterms:W3CDTF">2020-03-11T08:25:36Z</dcterms:modified>
</cp:coreProperties>
</file>