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0%D1%82%D0%B8%D0%BD%D1%81%D0%BA%D0%B8%D0%B9_%D1%8F%D0%B7%D1%8B%D0%B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Общественная экспертиза</a:t>
            </a:r>
            <a:r>
              <a:rPr lang="ru-RU" dirty="0"/>
              <a:t>, как основа технологии создания муниципальных проектных офисов на основе общественной экспертизы.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 cstate="print"/>
          <a:srcRect l="20545" t="26954" r="16623" b="31654"/>
          <a:stretch/>
        </p:blipFill>
        <p:spPr bwMode="auto">
          <a:xfrm>
            <a:off x="1619672" y="2276872"/>
            <a:ext cx="6264696" cy="29523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4400" y="5445224"/>
            <a:ext cx="8301608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err="1"/>
              <a:t>Эксперти́за</a:t>
            </a:r>
            <a:r>
              <a:rPr lang="ru-RU" dirty="0"/>
              <a:t> (от </a:t>
            </a:r>
            <a:r>
              <a:rPr lang="ru-RU" dirty="0">
                <a:hlinkClick r:id="rId3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expertus</a:t>
            </a:r>
            <a:r>
              <a:rPr lang="ru-RU" dirty="0"/>
              <a:t> — опытный, сведущий) — исследование, проводимое лицом, сведущим в науке, технике, искусстве или ремесле, привлечённым по поручению заинтересованных лиц, в целях получения ответа на вопросы, требующие специальных познаний.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124538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56895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51520" y="4005064"/>
            <a:ext cx="8568952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ЭКСПЕРТИЗА – ЭТО ИССЛЕДОВАНИЕ ИНТЕРЕСОВ ЖИТЕЛЕЙ МЕСТНОГО СООБЩЕСТВА ПО ДВУМ НАПРАВЛЕНИЯМ: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1-й Заход  </a:t>
            </a:r>
            <a:r>
              <a:rPr lang="ru-RU" dirty="0" smtClean="0"/>
              <a:t>- ЧТО НАДО ДЕЛАТЬ? (конкурсы проектов, СМК и социальные медиа, опросы, публичные слушания, дебаты, общие собрания, форумы и т.д.</a:t>
            </a:r>
          </a:p>
          <a:p>
            <a:r>
              <a:rPr lang="ru-RU" dirty="0" smtClean="0"/>
              <a:t>Из чего формируется </a:t>
            </a:r>
            <a:r>
              <a:rPr lang="ru-RU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Повестка дня для местного сообщества</a:t>
            </a:r>
          </a:p>
          <a:p>
            <a:r>
              <a:rPr lang="ru-RU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2-й Заход</a:t>
            </a:r>
          </a:p>
          <a:p>
            <a:r>
              <a:rPr lang="ru-RU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КТО ГОТОВ ЭТО ДЕЛАТЬ?</a:t>
            </a:r>
            <a:endParaRPr lang="ru-RU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61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73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>User</cp:lastModifiedBy>
  <cp:revision>3</cp:revision>
  <dcterms:created xsi:type="dcterms:W3CDTF">2006-08-16T00:00:00Z</dcterms:created>
  <dcterms:modified xsi:type="dcterms:W3CDTF">2020-03-11T08:25:33Z</dcterms:modified>
</cp:coreProperties>
</file>