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8" r:id="rId3"/>
    <p:sldId id="257" r:id="rId4"/>
    <p:sldId id="259" r:id="rId5"/>
    <p:sldId id="264" r:id="rId6"/>
    <p:sldId id="261" r:id="rId7"/>
    <p:sldId id="262" r:id="rId8"/>
    <p:sldId id="263" r:id="rId9"/>
    <p:sldId id="260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2856" y="15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7928-504D-4702-84EF-BD649ACB4E22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FB3A-73D9-41F9-88EA-7340E19E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3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7928-504D-4702-84EF-BD649ACB4E22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FB3A-73D9-41F9-88EA-7340E19E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0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7928-504D-4702-84EF-BD649ACB4E22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FB3A-73D9-41F9-88EA-7340E19E1AB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0602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7928-504D-4702-84EF-BD649ACB4E22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FB3A-73D9-41F9-88EA-7340E19E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06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7928-504D-4702-84EF-BD649ACB4E22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FB3A-73D9-41F9-88EA-7340E19E1AB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6782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7928-504D-4702-84EF-BD649ACB4E22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FB3A-73D9-41F9-88EA-7340E19E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719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7928-504D-4702-84EF-BD649ACB4E22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FB3A-73D9-41F9-88EA-7340E19E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635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7928-504D-4702-84EF-BD649ACB4E22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FB3A-73D9-41F9-88EA-7340E19E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88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7928-504D-4702-84EF-BD649ACB4E22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FB3A-73D9-41F9-88EA-7340E19E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94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7928-504D-4702-84EF-BD649ACB4E22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FB3A-73D9-41F9-88EA-7340E19E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03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7928-504D-4702-84EF-BD649ACB4E22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FB3A-73D9-41F9-88EA-7340E19E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2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7928-504D-4702-84EF-BD649ACB4E22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FB3A-73D9-41F9-88EA-7340E19E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48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7928-504D-4702-84EF-BD649ACB4E22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FB3A-73D9-41F9-88EA-7340E19E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08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7928-504D-4702-84EF-BD649ACB4E22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FB3A-73D9-41F9-88EA-7340E19E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20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7928-504D-4702-84EF-BD649ACB4E22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FB3A-73D9-41F9-88EA-7340E19E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05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FB3A-73D9-41F9-88EA-7340E19E1AB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7928-504D-4702-84EF-BD649ACB4E22}" type="datetimeFigureOut">
              <a:rPr lang="ru-RU" smtClean="0"/>
              <a:t>16.10.2020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2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87928-504D-4702-84EF-BD649ACB4E22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86FB3A-73D9-41F9-88EA-7340E19E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24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ибербезопасность: рекомендации для ЕС | Lawtrend — Центр правовой  трансформ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951"/>
            <a:ext cx="12192000" cy="694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-1" y="1819049"/>
            <a:ext cx="12192001" cy="2387600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FFFF00"/>
                </a:solidFill>
              </a:rPr>
              <a:t>Кибербезопасность</a:t>
            </a:r>
            <a:r>
              <a:rPr lang="ru-RU" b="1" dirty="0">
                <a:solidFill>
                  <a:srgbClr val="FFFF00"/>
                </a:solidFill>
              </a:rPr>
              <a:t> в государственном секторе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34" y="4206649"/>
            <a:ext cx="2362530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0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202F59D-92CC-48B6-A986-2735D3AD958D}"/>
              </a:ext>
            </a:extLst>
          </p:cNvPr>
          <p:cNvSpPr/>
          <p:nvPr/>
        </p:nvSpPr>
        <p:spPr>
          <a:xfrm>
            <a:off x="0" y="3102110"/>
            <a:ext cx="12192000" cy="7536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pPr algn="ctr">
              <a:spcBef>
                <a:spcPts val="1200"/>
              </a:spcBef>
            </a:pPr>
            <a:r>
              <a:rPr lang="ru-RU" sz="3800" dirty="0" smtClean="0">
                <a:latin typeface="Arial Black" panose="020B0A04020102020204" pitchFamily="34" charset="0"/>
              </a:rPr>
              <a:t>ВОПРОСЫ?</a:t>
            </a:r>
            <a:endParaRPr lang="ru-RU" sz="3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74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ыступление Дмитрия Медведева на пленарной сессии Международного конгресса по кибербезопас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315" y="197639"/>
            <a:ext cx="62484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87" y="3862220"/>
            <a:ext cx="9411856" cy="24970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3403" y="3712365"/>
            <a:ext cx="1422184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i="1" dirty="0">
                <a:latin typeface="Georgia" panose="02040502050405020303" pitchFamily="18" charset="0"/>
                <a:ea typeface="Roboto Medium" panose="02000000000000000000" pitchFamily="2" charset="0"/>
                <a:cs typeface="Roboto Medium" panose="02000000000000000000" pitchFamily="2" charset="0"/>
              </a:rPr>
              <a:t>«</a:t>
            </a:r>
            <a:endParaRPr lang="ru-RU" sz="16600" dirty="0"/>
          </a:p>
        </p:txBody>
      </p:sp>
    </p:spTree>
    <p:extLst>
      <p:ext uri="{BB962C8B-B14F-4D97-AF65-F5344CB8AC3E}">
        <p14:creationId xmlns:p14="http://schemas.microsoft.com/office/powerpoint/2010/main" val="1540959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Ключевые решения правительства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15 апреля 2014г. – Постановление об утверждении новой редакции государственной программы «Информационное общество (2011–2020 годы)»</a:t>
            </a:r>
          </a:p>
          <a:p>
            <a:r>
              <a:rPr lang="ru-RU" dirty="0" smtClean="0"/>
              <a:t>5 декабря 2016г. -  О внесении в Госдуму законопроектов об обеспечении безопасности критической информационной инфраструктуры</a:t>
            </a:r>
          </a:p>
          <a:p>
            <a:r>
              <a:rPr lang="ru-RU" dirty="0" smtClean="0"/>
              <a:t>16 июля 2017г. - Президент России подписал разработанные Правительством Федеральные законы об обеспечении безопасности критической информационной инфраструктуры</a:t>
            </a:r>
          </a:p>
          <a:p>
            <a:r>
              <a:rPr lang="ru-RU" dirty="0" smtClean="0"/>
              <a:t>18 декабря 2017г. - Утверждён план мероприятий по направлению «Информационная безопасность» программы «Цифровая экономика Российской Федерации»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996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6943" y="2857839"/>
            <a:ext cx="9877425" cy="20907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142" y="36059"/>
            <a:ext cx="7439025" cy="19335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07" y="1969634"/>
            <a:ext cx="2095500" cy="476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999" y="5360534"/>
            <a:ext cx="9696369" cy="59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8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2"/>
          <a:stretch/>
        </p:blipFill>
        <p:spPr>
          <a:xfrm>
            <a:off x="71881" y="563108"/>
            <a:ext cx="6947254" cy="38961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7"/>
          <a:stretch/>
        </p:blipFill>
        <p:spPr>
          <a:xfrm>
            <a:off x="5786891" y="4145753"/>
            <a:ext cx="6405109" cy="2643324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602079" y="281554"/>
            <a:ext cx="1886857" cy="5631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Цели атак: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10" name="Текст 8"/>
          <p:cNvSpPr txBox="1">
            <a:spLocks/>
          </p:cNvSpPr>
          <p:nvPr/>
        </p:nvSpPr>
        <p:spPr>
          <a:xfrm>
            <a:off x="8251378" y="3582645"/>
            <a:ext cx="2636498" cy="5631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Инструменты атак: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80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Как быть на шаг впереди?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Аудит </a:t>
            </a:r>
            <a:r>
              <a:rPr lang="ru-RU" dirty="0" err="1" smtClean="0"/>
              <a:t>кибербезопасности</a:t>
            </a:r>
            <a:endParaRPr lang="ru-RU" dirty="0" smtClean="0"/>
          </a:p>
          <a:p>
            <a:r>
              <a:rPr lang="ru-RU" dirty="0"/>
              <a:t>А</a:t>
            </a:r>
            <a:r>
              <a:rPr lang="ru-RU" dirty="0" smtClean="0"/>
              <a:t>нализ защищенности инфраструктуры</a:t>
            </a:r>
          </a:p>
          <a:p>
            <a:r>
              <a:rPr lang="ru-RU" dirty="0" smtClean="0"/>
              <a:t>Анализ защищенности приложений</a:t>
            </a:r>
          </a:p>
          <a:p>
            <a:r>
              <a:rPr lang="ru-RU" dirty="0" smtClean="0"/>
              <a:t>Управление </a:t>
            </a:r>
            <a:r>
              <a:rPr lang="ru-RU" dirty="0" err="1" smtClean="0"/>
              <a:t>киберинцидентами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148" name="Picture 4" descr="https://digital.ac.gov.ru/upload/iblock/b9a/%D0%A4%D0%BE%D1%82%D0%BE%20%D0%92%D0%BB%D0%B0%D0%B4%D0%B8%D0%BC%D0%B8%D1%80%D0%B0%20%D0%9F%D1%83%D1%82%D0%B8%D0%BD%D0%B0%20%D1%81%20%D0%BA%D0%BE%D0%BD%D0%B3%D1%80%D0%B5%D1%81%D1%81%D0%B0%20%D0%BF%D0%BE%20%D0%BA%D0%B8%D0%B1%D0%B5%D1%80%D0%B1%D0%B5%D0%B7%D0%BE%D0%BF%D0%B0%D1%81%D0%BD%D0%BE%D1%81%D1%82%D0%B8%20%D0%9A%D1%80%D0%B5%D0%BC%D0%BB%D0%B8%D0%BD.%D1%80%D1%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682" y="470870"/>
            <a:ext cx="3847403" cy="237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3681" y="3164681"/>
            <a:ext cx="38474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«Борьба с </a:t>
            </a:r>
            <a:r>
              <a:rPr lang="ru-RU" i="1" dirty="0" err="1" smtClean="0"/>
              <a:t>киберпреступностью</a:t>
            </a:r>
            <a:r>
              <a:rPr lang="ru-RU" i="1" dirty="0" smtClean="0"/>
              <a:t> является вопросом государственной безопасности. Необходимые меры в России уже принимаются</a:t>
            </a:r>
            <a:r>
              <a:rPr lang="ru-RU" dirty="0" smtClean="0"/>
              <a:t>.»</a:t>
            </a:r>
          </a:p>
          <a:p>
            <a:r>
              <a:rPr lang="ru-RU" dirty="0" smtClean="0"/>
              <a:t>Заявление Президента России Владимир Путин на Международном конгрессе по </a:t>
            </a:r>
            <a:r>
              <a:rPr lang="ru-RU" dirty="0" err="1" smtClean="0"/>
              <a:t>кибербезопасности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01497" y="2826127"/>
            <a:ext cx="1422184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i="1" dirty="0">
                <a:latin typeface="Georgia" panose="02040502050405020303" pitchFamily="18" charset="0"/>
                <a:ea typeface="Roboto Medium" panose="02000000000000000000" pitchFamily="2" charset="0"/>
                <a:cs typeface="Roboto Medium" panose="02000000000000000000" pitchFamily="2" charset="0"/>
              </a:rPr>
              <a:t>«</a:t>
            </a:r>
            <a:endParaRPr lang="ru-RU" sz="16600" dirty="0"/>
          </a:p>
        </p:txBody>
      </p:sp>
    </p:spTree>
    <p:extLst>
      <p:ext uri="{BB962C8B-B14F-4D97-AF65-F5344CB8AC3E}">
        <p14:creationId xmlns:p14="http://schemas.microsoft.com/office/powerpoint/2010/main" val="413848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Аудит ИТ инфраструкту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04" y="359252"/>
            <a:ext cx="4213225" cy="312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4" y="3484789"/>
            <a:ext cx="9953625" cy="337185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014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Аудит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75644" y="1415256"/>
            <a:ext cx="5805714" cy="165576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 smtClean="0"/>
              <a:t>Всесторонний анализ и рекомендации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 smtClean="0"/>
              <a:t>Устранение уязвимостей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 smtClean="0"/>
              <a:t>Оценка </a:t>
            </a:r>
            <a:r>
              <a:rPr lang="ru-RU" dirty="0" err="1" smtClean="0"/>
              <a:t>киберграмотности</a:t>
            </a:r>
            <a:r>
              <a:rPr lang="ru-RU" dirty="0" smtClean="0"/>
              <a:t> сотрудников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 smtClean="0"/>
              <a:t>Внедрение технических решений</a:t>
            </a:r>
            <a:endParaRPr lang="ru-RU" dirty="0"/>
          </a:p>
        </p:txBody>
      </p:sp>
      <p:sp>
        <p:nvSpPr>
          <p:cNvPr id="7" name="AutoShape 2" descr="Аудит ИТ инфраструкту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33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Анализ защищенности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520" y="1869167"/>
            <a:ext cx="7018337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Найти критические уязвимости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Оценить эффективность механизмов безопасности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Проверить эффективность реагирования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Научить сотрудников противодействию атакам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312" y="1027906"/>
            <a:ext cx="2009775" cy="2095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87" y="2647949"/>
            <a:ext cx="2143125" cy="2276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486" y="4431506"/>
            <a:ext cx="22574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93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Управление </a:t>
            </a:r>
            <a:r>
              <a:rPr lang="ru-RU" dirty="0" err="1" smtClean="0">
                <a:solidFill>
                  <a:schemeClr val="tx1"/>
                </a:solidFill>
              </a:rPr>
              <a:t>киберинцидентами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Идентификация угрозы</a:t>
            </a:r>
          </a:p>
          <a:p>
            <a:r>
              <a:rPr lang="ru-RU" dirty="0" smtClean="0"/>
              <a:t>Нейтрализация угрозы</a:t>
            </a:r>
          </a:p>
          <a:p>
            <a:r>
              <a:rPr lang="ru-RU" dirty="0" smtClean="0"/>
              <a:t>Анализ данных</a:t>
            </a:r>
          </a:p>
          <a:p>
            <a:r>
              <a:rPr lang="ru-RU" dirty="0" smtClean="0"/>
              <a:t>Отчет и хранение данных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344" y="2160589"/>
            <a:ext cx="22574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7414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175</Words>
  <Application>Microsoft Office PowerPoint</Application>
  <PresentationFormat>Широкоэкранный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Georgia</vt:lpstr>
      <vt:lpstr>Roboto Medium</vt:lpstr>
      <vt:lpstr>Trebuchet MS</vt:lpstr>
      <vt:lpstr>Wingdings</vt:lpstr>
      <vt:lpstr>Wingdings 3</vt:lpstr>
      <vt:lpstr>Грань</vt:lpstr>
      <vt:lpstr>Кибербезопасность в государственном секторе</vt:lpstr>
      <vt:lpstr>Презентация PowerPoint</vt:lpstr>
      <vt:lpstr>Ключевые решения правительства</vt:lpstr>
      <vt:lpstr>Презентация PowerPoint</vt:lpstr>
      <vt:lpstr>Презентация PowerPoint</vt:lpstr>
      <vt:lpstr>Как быть на шаг впереди?</vt:lpstr>
      <vt:lpstr>Аудит</vt:lpstr>
      <vt:lpstr>Анализ защищенности</vt:lpstr>
      <vt:lpstr>Управление киберинцидентами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Кибербезопасность в государственном секторе</dc:title>
  <dc:creator>Юлий yukas</dc:creator>
  <cp:lastModifiedBy>Юлий yukas</cp:lastModifiedBy>
  <cp:revision>11</cp:revision>
  <dcterms:created xsi:type="dcterms:W3CDTF">2020-10-15T21:07:47Z</dcterms:created>
  <dcterms:modified xsi:type="dcterms:W3CDTF">2020-10-15T22:07:23Z</dcterms:modified>
</cp:coreProperties>
</file>