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226724"/>
            <a:ext cx="9144000" cy="163127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043608" y="116632"/>
            <a:ext cx="754001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ЧТО ДАЕТ ВОЛОНТЕРСТВО ГОРОДУ И ЧТО ДЛЯ ПОЛНОЙ ОТДАЧИ ТРЕБУЕТСЯ ВОЛОНТЕРСТВУ?</a:t>
            </a:r>
            <a:endParaRPr lang="ru-RU" dirty="0" smtClean="0">
              <a:solidFill>
                <a:srgbClr val="7030A0"/>
              </a:solidFill>
            </a:endParaRPr>
          </a:p>
          <a:p>
            <a:pPr algn="ctr"/>
            <a:endParaRPr lang="ru-RU" sz="27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3" cstate="print"/>
          <a:srcRect l="16878" t="23186" r="15813" b="14196"/>
          <a:stretch>
            <a:fillRect/>
          </a:stretch>
        </p:blipFill>
        <p:spPr bwMode="auto">
          <a:xfrm>
            <a:off x="251520" y="836712"/>
            <a:ext cx="8892480" cy="5688632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8777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>User</cp:lastModifiedBy>
  <cp:revision>1</cp:revision>
  <dcterms:created xsi:type="dcterms:W3CDTF">2006-08-16T00:00:00Z</dcterms:created>
  <dcterms:modified xsi:type="dcterms:W3CDTF">2020-03-11T08:27:13Z</dcterms:modified>
</cp:coreProperties>
</file>